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9" r:id="rId1"/>
  </p:sldMasterIdLst>
  <p:notesMasterIdLst>
    <p:notesMasterId r:id="rId10"/>
  </p:notesMasterIdLst>
  <p:sldIdLst>
    <p:sldId id="615" r:id="rId2"/>
    <p:sldId id="644" r:id="rId3"/>
    <p:sldId id="664" r:id="rId4"/>
    <p:sldId id="665" r:id="rId5"/>
    <p:sldId id="666" r:id="rId6"/>
    <p:sldId id="669" r:id="rId7"/>
    <p:sldId id="667" r:id="rId8"/>
    <p:sldId id="668" r:id="rId9"/>
  </p:sldIdLst>
  <p:sldSz cx="9144000" cy="5143500" type="screen16x9"/>
  <p:notesSz cx="6797675" cy="9926638"/>
  <p:embeddedFontLst>
    <p:embeddedFont>
      <p:font typeface="Calibri" panose="020F0502020204030204"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A383F"/>
    <a:srgbClr val="000000"/>
    <a:srgbClr val="067EBA"/>
    <a:srgbClr val="056A9D"/>
    <a:srgbClr val="DA5129"/>
    <a:srgbClr val="002E50"/>
    <a:srgbClr val="216C9F"/>
    <a:srgbClr val="E06948"/>
    <a:srgbClr val="D4522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0B47A-6711-432C-AC68-EF2660A71532}" v="12" dt="2022-05-14T06:57:39.6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5" autoAdjust="0"/>
    <p:restoredTop sz="92464" autoAdjust="0"/>
  </p:normalViewPr>
  <p:slideViewPr>
    <p:cSldViewPr>
      <p:cViewPr varScale="1">
        <p:scale>
          <a:sx n="139" d="100"/>
          <a:sy n="139" d="100"/>
        </p:scale>
        <p:origin x="2682"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notesMaster" Target="notesMasters/notesMaster1.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ieman Anandakumar" userId="c84ab403-b7db-4679-9f87-ee6d59e4660d" providerId="ADAL" clId="{0120B47A-6711-432C-AC68-EF2660A71532}"/>
    <pc:docChg chg="undo custSel addSld modSld">
      <pc:chgData name="Bhieman Anandakumar" userId="c84ab403-b7db-4679-9f87-ee6d59e4660d" providerId="ADAL" clId="{0120B47A-6711-432C-AC68-EF2660A71532}" dt="2022-05-14T06:52:38.150" v="153" actId="1037"/>
      <pc:docMkLst>
        <pc:docMk/>
      </pc:docMkLst>
      <pc:sldChg chg="addSp modSp mod">
        <pc:chgData name="Bhieman Anandakumar" userId="c84ab403-b7db-4679-9f87-ee6d59e4660d" providerId="ADAL" clId="{0120B47A-6711-432C-AC68-EF2660A71532}" dt="2022-05-14T06:37:44.730" v="42" actId="123"/>
        <pc:sldMkLst>
          <pc:docMk/>
          <pc:sldMk cId="1446969021" sldId="644"/>
        </pc:sldMkLst>
        <pc:spChg chg="mod">
          <ac:chgData name="Bhieman Anandakumar" userId="c84ab403-b7db-4679-9f87-ee6d59e4660d" providerId="ADAL" clId="{0120B47A-6711-432C-AC68-EF2660A71532}" dt="2022-05-14T06:37:35.513" v="40" actId="14100"/>
          <ac:spMkLst>
            <pc:docMk/>
            <pc:sldMk cId="1446969021" sldId="644"/>
            <ac:spMk id="2" creationId="{102CC769-9BB5-4A94-A7AC-700D84E8B98B}"/>
          </ac:spMkLst>
        </pc:spChg>
        <pc:spChg chg="mod">
          <ac:chgData name="Bhieman Anandakumar" userId="c84ab403-b7db-4679-9f87-ee6d59e4660d" providerId="ADAL" clId="{0120B47A-6711-432C-AC68-EF2660A71532}" dt="2022-05-14T06:37:44.730" v="42" actId="123"/>
          <ac:spMkLst>
            <pc:docMk/>
            <pc:sldMk cId="1446969021" sldId="644"/>
            <ac:spMk id="3" creationId="{8A63DDD2-D6DF-4496-9DAA-D52A7BB6EEB1}"/>
          </ac:spMkLst>
        </pc:spChg>
        <pc:picChg chg="add mod ord">
          <ac:chgData name="Bhieman Anandakumar" userId="c84ab403-b7db-4679-9f87-ee6d59e4660d" providerId="ADAL" clId="{0120B47A-6711-432C-AC68-EF2660A71532}" dt="2022-05-14T06:37:13.727" v="32" actId="1076"/>
          <ac:picMkLst>
            <pc:docMk/>
            <pc:sldMk cId="1446969021" sldId="644"/>
            <ac:picMk id="5" creationId="{0B5F3E77-1262-41CB-BC61-AD50E49E51CE}"/>
          </ac:picMkLst>
        </pc:picChg>
      </pc:sldChg>
      <pc:sldChg chg="modSp mod">
        <pc:chgData name="Bhieman Anandakumar" userId="c84ab403-b7db-4679-9f87-ee6d59e4660d" providerId="ADAL" clId="{0120B47A-6711-432C-AC68-EF2660A71532}" dt="2022-05-14T06:39:02.731" v="60" actId="14100"/>
        <pc:sldMkLst>
          <pc:docMk/>
          <pc:sldMk cId="2679392739" sldId="664"/>
        </pc:sldMkLst>
        <pc:spChg chg="mod">
          <ac:chgData name="Bhieman Anandakumar" userId="c84ab403-b7db-4679-9f87-ee6d59e4660d" providerId="ADAL" clId="{0120B47A-6711-432C-AC68-EF2660A71532}" dt="2022-05-14T06:38:14.151" v="45" actId="1037"/>
          <ac:spMkLst>
            <pc:docMk/>
            <pc:sldMk cId="2679392739" sldId="664"/>
            <ac:spMk id="2" creationId="{102CC769-9BB5-4A94-A7AC-700D84E8B98B}"/>
          </ac:spMkLst>
        </pc:spChg>
        <pc:spChg chg="mod">
          <ac:chgData name="Bhieman Anandakumar" userId="c84ab403-b7db-4679-9f87-ee6d59e4660d" providerId="ADAL" clId="{0120B47A-6711-432C-AC68-EF2660A71532}" dt="2022-05-14T06:39:02.731" v="60" actId="14100"/>
          <ac:spMkLst>
            <pc:docMk/>
            <pc:sldMk cId="2679392739" sldId="664"/>
            <ac:spMk id="3" creationId="{8A63DDD2-D6DF-4496-9DAA-D52A7BB6EEB1}"/>
          </ac:spMkLst>
        </pc:spChg>
      </pc:sldChg>
      <pc:sldChg chg="modSp mod">
        <pc:chgData name="Bhieman Anandakumar" userId="c84ab403-b7db-4679-9f87-ee6d59e4660d" providerId="ADAL" clId="{0120B47A-6711-432C-AC68-EF2660A71532}" dt="2022-05-14T06:38:51.538" v="57" actId="14100"/>
        <pc:sldMkLst>
          <pc:docMk/>
          <pc:sldMk cId="269293492" sldId="665"/>
        </pc:sldMkLst>
        <pc:spChg chg="mod">
          <ac:chgData name="Bhieman Anandakumar" userId="c84ab403-b7db-4679-9f87-ee6d59e4660d" providerId="ADAL" clId="{0120B47A-6711-432C-AC68-EF2660A71532}" dt="2022-05-14T06:38:40.504" v="53" actId="1037"/>
          <ac:spMkLst>
            <pc:docMk/>
            <pc:sldMk cId="269293492" sldId="665"/>
            <ac:spMk id="2" creationId="{102CC769-9BB5-4A94-A7AC-700D84E8B98B}"/>
          </ac:spMkLst>
        </pc:spChg>
        <pc:spChg chg="mod">
          <ac:chgData name="Bhieman Anandakumar" userId="c84ab403-b7db-4679-9f87-ee6d59e4660d" providerId="ADAL" clId="{0120B47A-6711-432C-AC68-EF2660A71532}" dt="2022-05-14T06:38:51.538" v="57" actId="14100"/>
          <ac:spMkLst>
            <pc:docMk/>
            <pc:sldMk cId="269293492" sldId="665"/>
            <ac:spMk id="3" creationId="{8A63DDD2-D6DF-4496-9DAA-D52A7BB6EEB1}"/>
          </ac:spMkLst>
        </pc:spChg>
      </pc:sldChg>
      <pc:sldChg chg="addSp delSp modSp mod">
        <pc:chgData name="Bhieman Anandakumar" userId="c84ab403-b7db-4679-9f87-ee6d59e4660d" providerId="ADAL" clId="{0120B47A-6711-432C-AC68-EF2660A71532}" dt="2022-05-14T06:46:14.132" v="114" actId="5793"/>
        <pc:sldMkLst>
          <pc:docMk/>
          <pc:sldMk cId="2974026656" sldId="666"/>
        </pc:sldMkLst>
        <pc:spChg chg="mod">
          <ac:chgData name="Bhieman Anandakumar" userId="c84ab403-b7db-4679-9f87-ee6d59e4660d" providerId="ADAL" clId="{0120B47A-6711-432C-AC68-EF2660A71532}" dt="2022-05-14T06:39:11.826" v="63" actId="1037"/>
          <ac:spMkLst>
            <pc:docMk/>
            <pc:sldMk cId="2974026656" sldId="666"/>
            <ac:spMk id="2" creationId="{102CC769-9BB5-4A94-A7AC-700D84E8B98B}"/>
          </ac:spMkLst>
        </pc:spChg>
        <pc:spChg chg="mod">
          <ac:chgData name="Bhieman Anandakumar" userId="c84ab403-b7db-4679-9f87-ee6d59e4660d" providerId="ADAL" clId="{0120B47A-6711-432C-AC68-EF2660A71532}" dt="2022-05-14T06:46:14.132" v="114" actId="5793"/>
          <ac:spMkLst>
            <pc:docMk/>
            <pc:sldMk cId="2974026656" sldId="666"/>
            <ac:spMk id="3" creationId="{8A63DDD2-D6DF-4496-9DAA-D52A7BB6EEB1}"/>
          </ac:spMkLst>
        </pc:spChg>
        <pc:picChg chg="add del mod">
          <ac:chgData name="Bhieman Anandakumar" userId="c84ab403-b7db-4679-9f87-ee6d59e4660d" providerId="ADAL" clId="{0120B47A-6711-432C-AC68-EF2660A71532}" dt="2022-05-14T06:43:03.715" v="79" actId="478"/>
          <ac:picMkLst>
            <pc:docMk/>
            <pc:sldMk cId="2974026656" sldId="666"/>
            <ac:picMk id="5" creationId="{DEDE3C96-41D1-4EC4-B8A0-E9CF8F435E06}"/>
          </ac:picMkLst>
        </pc:picChg>
        <pc:picChg chg="add mod ord">
          <ac:chgData name="Bhieman Anandakumar" userId="c84ab403-b7db-4679-9f87-ee6d59e4660d" providerId="ADAL" clId="{0120B47A-6711-432C-AC68-EF2660A71532}" dt="2022-05-14T06:45:35.061" v="102" actId="1038"/>
          <ac:picMkLst>
            <pc:docMk/>
            <pc:sldMk cId="2974026656" sldId="666"/>
            <ac:picMk id="7" creationId="{65B40A48-1DBF-40A4-86F8-60B5F62420DC}"/>
          </ac:picMkLst>
        </pc:picChg>
      </pc:sldChg>
      <pc:sldChg chg="addSp modSp mod">
        <pc:chgData name="Bhieman Anandakumar" userId="c84ab403-b7db-4679-9f87-ee6d59e4660d" providerId="ADAL" clId="{0120B47A-6711-432C-AC68-EF2660A71532}" dt="2022-05-14T06:52:24.955" v="147" actId="14100"/>
        <pc:sldMkLst>
          <pc:docMk/>
          <pc:sldMk cId="3860080457" sldId="667"/>
        </pc:sldMkLst>
        <pc:spChg chg="mod">
          <ac:chgData name="Bhieman Anandakumar" userId="c84ab403-b7db-4679-9f87-ee6d59e4660d" providerId="ADAL" clId="{0120B47A-6711-432C-AC68-EF2660A71532}" dt="2022-05-14T06:39:22.512" v="69" actId="1037"/>
          <ac:spMkLst>
            <pc:docMk/>
            <pc:sldMk cId="3860080457" sldId="667"/>
            <ac:spMk id="2" creationId="{102CC769-9BB5-4A94-A7AC-700D84E8B98B}"/>
          </ac:spMkLst>
        </pc:spChg>
        <pc:spChg chg="mod">
          <ac:chgData name="Bhieman Anandakumar" userId="c84ab403-b7db-4679-9f87-ee6d59e4660d" providerId="ADAL" clId="{0120B47A-6711-432C-AC68-EF2660A71532}" dt="2022-05-14T06:52:24.955" v="147" actId="14100"/>
          <ac:spMkLst>
            <pc:docMk/>
            <pc:sldMk cId="3860080457" sldId="667"/>
            <ac:spMk id="3" creationId="{8A63DDD2-D6DF-4496-9DAA-D52A7BB6EEB1}"/>
          </ac:spMkLst>
        </pc:spChg>
        <pc:picChg chg="add mod ord">
          <ac:chgData name="Bhieman Anandakumar" userId="c84ab403-b7db-4679-9f87-ee6d59e4660d" providerId="ADAL" clId="{0120B47A-6711-432C-AC68-EF2660A71532}" dt="2022-05-14T06:52:02.559" v="141" actId="14100"/>
          <ac:picMkLst>
            <pc:docMk/>
            <pc:sldMk cId="3860080457" sldId="667"/>
            <ac:picMk id="5" creationId="{ABB56298-3B1F-4D56-BB78-A55F7135779A}"/>
          </ac:picMkLst>
        </pc:picChg>
      </pc:sldChg>
      <pc:sldChg chg="modSp mod">
        <pc:chgData name="Bhieman Anandakumar" userId="c84ab403-b7db-4679-9f87-ee6d59e4660d" providerId="ADAL" clId="{0120B47A-6711-432C-AC68-EF2660A71532}" dt="2022-05-14T06:52:38.150" v="153" actId="1037"/>
        <pc:sldMkLst>
          <pc:docMk/>
          <pc:sldMk cId="2087489466" sldId="668"/>
        </pc:sldMkLst>
        <pc:spChg chg="mod">
          <ac:chgData name="Bhieman Anandakumar" userId="c84ab403-b7db-4679-9f87-ee6d59e4660d" providerId="ADAL" clId="{0120B47A-6711-432C-AC68-EF2660A71532}" dt="2022-05-14T06:52:35.697" v="150" actId="1037"/>
          <ac:spMkLst>
            <pc:docMk/>
            <pc:sldMk cId="2087489466" sldId="668"/>
            <ac:spMk id="2" creationId="{102CC769-9BB5-4A94-A7AC-700D84E8B98B}"/>
          </ac:spMkLst>
        </pc:spChg>
        <pc:spChg chg="mod">
          <ac:chgData name="Bhieman Anandakumar" userId="c84ab403-b7db-4679-9f87-ee6d59e4660d" providerId="ADAL" clId="{0120B47A-6711-432C-AC68-EF2660A71532}" dt="2022-05-14T06:52:38.150" v="153" actId="1037"/>
          <ac:spMkLst>
            <pc:docMk/>
            <pc:sldMk cId="2087489466" sldId="668"/>
            <ac:spMk id="3" creationId="{8A63DDD2-D6DF-4496-9DAA-D52A7BB6EEB1}"/>
          </ac:spMkLst>
        </pc:spChg>
      </pc:sldChg>
      <pc:sldChg chg="delSp modSp add mod">
        <pc:chgData name="Bhieman Anandakumar" userId="c84ab403-b7db-4679-9f87-ee6d59e4660d" providerId="ADAL" clId="{0120B47A-6711-432C-AC68-EF2660A71532}" dt="2022-05-14T06:45:59.227" v="110" actId="27636"/>
        <pc:sldMkLst>
          <pc:docMk/>
          <pc:sldMk cId="3113338776" sldId="669"/>
        </pc:sldMkLst>
        <pc:spChg chg="mod">
          <ac:chgData name="Bhieman Anandakumar" userId="c84ab403-b7db-4679-9f87-ee6d59e4660d" providerId="ADAL" clId="{0120B47A-6711-432C-AC68-EF2660A71532}" dt="2022-05-14T06:45:59.227" v="110" actId="27636"/>
          <ac:spMkLst>
            <pc:docMk/>
            <pc:sldMk cId="3113338776" sldId="669"/>
            <ac:spMk id="3" creationId="{8A63DDD2-D6DF-4496-9DAA-D52A7BB6EEB1}"/>
          </ac:spMkLst>
        </pc:spChg>
        <pc:picChg chg="del">
          <ac:chgData name="Bhieman Anandakumar" userId="c84ab403-b7db-4679-9f87-ee6d59e4660d" providerId="ADAL" clId="{0120B47A-6711-432C-AC68-EF2660A71532}" dt="2022-05-14T06:45:51.148" v="106" actId="478"/>
          <ac:picMkLst>
            <pc:docMk/>
            <pc:sldMk cId="3113338776" sldId="669"/>
            <ac:picMk id="7" creationId="{65B40A48-1DBF-40A4-86F8-60B5F62420D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7773C24-5C12-4BCA-B4E3-3CC6388733A5}" type="datetimeFigureOut">
              <a:rPr lang="en-US" smtClean="0"/>
              <a:t>5/14/2022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6"/>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6"/>
            <a:ext cx="2945659" cy="498055"/>
          </a:xfrm>
          <a:prstGeom prst="rect">
            <a:avLst/>
          </a:prstGeom>
        </p:spPr>
        <p:txBody>
          <a:bodyPr vert="horz" lIns="91440" tIns="45720" rIns="91440" bIns="45720" rtlCol="0" anchor="b"/>
          <a:lstStyle>
            <a:lvl1pPr algn="r">
              <a:defRPr sz="1200"/>
            </a:lvl1pPr>
          </a:lstStyle>
          <a:p>
            <a:fld id="{01473F2E-CF5A-44D3-9A26-F569903E0EF3}" type="slidenum">
              <a:rPr lang="en-US" smtClean="0"/>
              <a:t>‹#›</a:t>
            </a:fld>
            <a:endParaRPr lang="en-US"/>
          </a:p>
        </p:txBody>
      </p:sp>
    </p:spTree>
    <p:extLst>
      <p:ext uri="{BB962C8B-B14F-4D97-AF65-F5344CB8AC3E}">
        <p14:creationId xmlns:p14="http://schemas.microsoft.com/office/powerpoint/2010/main" val="217248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594403" y="308935"/>
            <a:ext cx="6033600" cy="480131"/>
          </a:xfrm>
        </p:spPr>
        <p:txBody>
          <a:bodyPr wrap="square" anchor="ctr" anchorCtr="0">
            <a:spAutoFit/>
          </a:bodyPr>
          <a:lstStyle>
            <a:lvl1pPr>
              <a:defRPr sz="2800" cap="none" baseline="0"/>
            </a:lvl1pPr>
          </a:lstStyle>
          <a:p>
            <a:r>
              <a:rPr lang="en-US"/>
              <a:t>Click to edit Master title style</a:t>
            </a:r>
            <a:endParaRPr lang="en-SG" dirty="0"/>
          </a:p>
        </p:txBody>
      </p:sp>
      <p:sp>
        <p:nvSpPr>
          <p:cNvPr id="4" name="Text Placeholder 3"/>
          <p:cNvSpPr>
            <a:spLocks noGrp="1"/>
          </p:cNvSpPr>
          <p:nvPr>
            <p:ph type="body" sz="quarter" idx="12"/>
          </p:nvPr>
        </p:nvSpPr>
        <p:spPr>
          <a:xfrm>
            <a:off x="611560" y="987574"/>
            <a:ext cx="7027862" cy="3600301"/>
          </a:xfrm>
        </p:spPr>
        <p:txBody>
          <a:bodyPr/>
          <a:lstStyle>
            <a:lvl1pPr marL="171450" indent="-171450">
              <a:buFont typeface="Arial" pitchFamily="34" charset="0"/>
              <a:buChar char="•"/>
              <a:defRPr sz="1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dirty="0"/>
          </a:p>
        </p:txBody>
      </p:sp>
      <p:cxnSp>
        <p:nvCxnSpPr>
          <p:cNvPr id="5" name="Straight Connector 4"/>
          <p:cNvCxnSpPr/>
          <p:nvPr userDrawn="1"/>
        </p:nvCxnSpPr>
        <p:spPr>
          <a:xfrm>
            <a:off x="242888" y="4808806"/>
            <a:ext cx="8591550" cy="0"/>
          </a:xfrm>
          <a:prstGeom prst="line">
            <a:avLst/>
          </a:prstGeom>
          <a:ln w="12700" cmpd="sng">
            <a:solidFill>
              <a:srgbClr val="89888C"/>
            </a:solidFill>
          </a:ln>
          <a:effectLst/>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7440613" y="4861625"/>
            <a:ext cx="1401905" cy="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404814" y="4773801"/>
            <a:ext cx="3648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000" dirty="0">
                <a:solidFill>
                  <a:schemeClr val="tx2">
                    <a:lumMod val="50000"/>
                  </a:schemeClr>
                </a:solidFill>
                <a:latin typeface="Arial" pitchFamily="34" charset="0"/>
                <a:cs typeface="Arial" pitchFamily="34" charset="0"/>
              </a:rPr>
              <a:t>Not to be reproduced or disseminated without permission. </a:t>
            </a:r>
          </a:p>
        </p:txBody>
      </p:sp>
      <p:sp>
        <p:nvSpPr>
          <p:cNvPr id="9" name="Footer Placeholder 13"/>
          <p:cNvSpPr txBox="1">
            <a:spLocks/>
          </p:cNvSpPr>
          <p:nvPr userDrawn="1"/>
        </p:nvSpPr>
        <p:spPr bwMode="auto">
          <a:xfrm>
            <a:off x="247650" y="4815950"/>
            <a:ext cx="2619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609CF48-9BE9-40DC-9D1A-6CB0542E3DDF}" type="slidenum">
              <a:rPr lang="en-US" sz="1000">
                <a:solidFill>
                  <a:schemeClr val="tx2">
                    <a:lumMod val="50000"/>
                  </a:schemeClr>
                </a:solidFill>
                <a:latin typeface="Arial" pitchFamily="34" charset="0"/>
              </a:rPr>
              <a:pPr eaLnBrk="1" hangingPunct="1"/>
              <a:t>‹#›</a:t>
            </a:fld>
            <a:endParaRPr lang="en-US" sz="1000" dirty="0">
              <a:solidFill>
                <a:schemeClr val="tx2">
                  <a:lumMod val="50000"/>
                </a:schemeClr>
              </a:solidFill>
              <a:latin typeface="Arial" pitchFamily="34" charset="0"/>
            </a:endParaRPr>
          </a:p>
        </p:txBody>
      </p:sp>
    </p:spTree>
    <p:extLst>
      <p:ext uri="{BB962C8B-B14F-4D97-AF65-F5344CB8AC3E}">
        <p14:creationId xmlns:p14="http://schemas.microsoft.com/office/powerpoint/2010/main" val="70777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Heading">
    <p:spTree>
      <p:nvGrpSpPr>
        <p:cNvPr id="1" name=""/>
        <p:cNvGrpSpPr/>
        <p:nvPr/>
      </p:nvGrpSpPr>
      <p:grpSpPr>
        <a:xfrm>
          <a:off x="0" y="0"/>
          <a:ext cx="0" cy="0"/>
          <a:chOff x="0" y="0"/>
          <a:chExt cx="0" cy="0"/>
        </a:xfrm>
      </p:grpSpPr>
      <p:pic>
        <p:nvPicPr>
          <p:cNvPr id="4"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t="3548"/>
          <a:stretch/>
        </p:blipFill>
        <p:spPr bwMode="auto">
          <a:xfrm>
            <a:off x="96771" y="0"/>
            <a:ext cx="8950357" cy="496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G"/>
          <p:cNvSpPr/>
          <p:nvPr userDrawn="1"/>
        </p:nvSpPr>
        <p:spPr bwMode="auto">
          <a:xfrm>
            <a:off x="2194586" y="1756773"/>
            <a:ext cx="4994881" cy="1843088"/>
          </a:xfrm>
          <a:prstGeom prst="rect">
            <a:avLst/>
          </a:prstGeom>
          <a:solidFill>
            <a:schemeClr val="bg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solidFill>
            </a:endParaRPr>
          </a:p>
        </p:txBody>
      </p:sp>
      <p:sp>
        <p:nvSpPr>
          <p:cNvPr id="6" name="Text Placeholder 5"/>
          <p:cNvSpPr>
            <a:spLocks noGrp="1"/>
          </p:cNvSpPr>
          <p:nvPr>
            <p:ph type="body" sz="quarter" idx="10"/>
          </p:nvPr>
        </p:nvSpPr>
        <p:spPr>
          <a:xfrm>
            <a:off x="2200849" y="1756773"/>
            <a:ext cx="4994881" cy="1843088"/>
          </a:xfrm>
        </p:spPr>
        <p:txBody>
          <a:bodyPr anchor="ctr" anchorCtr="0">
            <a:normAutofit/>
          </a:bodyPr>
          <a:lstStyle>
            <a:lvl1pPr algn="ctr">
              <a:defRPr sz="3600" b="0" cap="all" baseline="0">
                <a:solidFill>
                  <a:srgbClr val="FFFFFF"/>
                </a:solidFill>
              </a:defRPr>
            </a:lvl1pPr>
          </a:lstStyle>
          <a:p>
            <a:pPr lvl="0"/>
            <a:r>
              <a:rPr lang="en-US"/>
              <a:t>Edit Master text styles</a:t>
            </a:r>
          </a:p>
        </p:txBody>
      </p:sp>
      <p:pic>
        <p:nvPicPr>
          <p:cNvPr id="8" name="Picture 5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4013" y="189309"/>
            <a:ext cx="883997" cy="76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242888" y="4808806"/>
            <a:ext cx="8591550" cy="0"/>
          </a:xfrm>
          <a:prstGeom prst="line">
            <a:avLst/>
          </a:prstGeom>
          <a:ln w="12700" cmpd="sng">
            <a:solidFill>
              <a:srgbClr val="89888C"/>
            </a:solidFill>
          </a:ln>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bwMode="auto">
          <a:xfrm>
            <a:off x="7440613" y="4861625"/>
            <a:ext cx="1401905" cy="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userDrawn="1"/>
        </p:nvSpPr>
        <p:spPr bwMode="auto">
          <a:xfrm>
            <a:off x="404814" y="4773801"/>
            <a:ext cx="3648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000" dirty="0">
                <a:solidFill>
                  <a:schemeClr val="tx2">
                    <a:lumMod val="50000"/>
                  </a:schemeClr>
                </a:solidFill>
                <a:latin typeface="Arial" pitchFamily="34" charset="0"/>
                <a:cs typeface="Arial" pitchFamily="34" charset="0"/>
              </a:rPr>
              <a:t>Not to be reproduced or disseminated without permission. </a:t>
            </a:r>
          </a:p>
        </p:txBody>
      </p:sp>
      <p:sp>
        <p:nvSpPr>
          <p:cNvPr id="12" name="Footer Placeholder 13"/>
          <p:cNvSpPr txBox="1">
            <a:spLocks/>
          </p:cNvSpPr>
          <p:nvPr userDrawn="1"/>
        </p:nvSpPr>
        <p:spPr bwMode="auto">
          <a:xfrm>
            <a:off x="247650" y="4815950"/>
            <a:ext cx="2619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609CF48-9BE9-40DC-9D1A-6CB0542E3DDF}" type="slidenum">
              <a:rPr lang="en-US" sz="1000">
                <a:solidFill>
                  <a:schemeClr val="tx2">
                    <a:lumMod val="50000"/>
                  </a:schemeClr>
                </a:solidFill>
                <a:latin typeface="Arial" pitchFamily="34" charset="0"/>
              </a:rPr>
              <a:pPr eaLnBrk="1" hangingPunct="1"/>
              <a:t>‹#›</a:t>
            </a:fld>
            <a:endParaRPr lang="en-US" sz="1000" dirty="0">
              <a:solidFill>
                <a:schemeClr val="tx2">
                  <a:lumMod val="50000"/>
                </a:schemeClr>
              </a:solidFill>
              <a:latin typeface="Arial" pitchFamily="34" charset="0"/>
            </a:endParaRPr>
          </a:p>
        </p:txBody>
      </p:sp>
    </p:spTree>
    <p:extLst>
      <p:ext uri="{BB962C8B-B14F-4D97-AF65-F5344CB8AC3E}">
        <p14:creationId xmlns:p14="http://schemas.microsoft.com/office/powerpoint/2010/main" val="209166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594403" y="308935"/>
            <a:ext cx="6033600" cy="480131"/>
          </a:xfrm>
        </p:spPr>
        <p:txBody>
          <a:bodyPr wrap="square" anchor="ctr" anchorCtr="0">
            <a:spAutoFit/>
          </a:bodyPr>
          <a:lstStyle>
            <a:lvl1pPr>
              <a:defRPr sz="2800" cap="none" baseline="0"/>
            </a:lvl1pPr>
          </a:lstStyle>
          <a:p>
            <a:r>
              <a:rPr lang="en-US"/>
              <a:t>Click to edit Master title style</a:t>
            </a:r>
            <a:endParaRPr lang="en-SG" dirty="0"/>
          </a:p>
        </p:txBody>
      </p:sp>
      <p:sp>
        <p:nvSpPr>
          <p:cNvPr id="4" name="Text Placeholder 3"/>
          <p:cNvSpPr>
            <a:spLocks noGrp="1"/>
          </p:cNvSpPr>
          <p:nvPr>
            <p:ph type="body" sz="quarter" idx="12"/>
          </p:nvPr>
        </p:nvSpPr>
        <p:spPr>
          <a:xfrm>
            <a:off x="611560" y="987574"/>
            <a:ext cx="7027862" cy="3600301"/>
          </a:xfrm>
        </p:spPr>
        <p:txBody>
          <a:bodyPr/>
          <a:lstStyle>
            <a:lvl1pPr marL="171450" indent="-171450">
              <a:buFont typeface="Arial" pitchFamily="34" charset="0"/>
              <a:buChar char="•"/>
              <a:defRPr sz="1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dirty="0"/>
          </a:p>
        </p:txBody>
      </p:sp>
      <p:cxnSp>
        <p:nvCxnSpPr>
          <p:cNvPr id="5" name="Straight Connector 4"/>
          <p:cNvCxnSpPr/>
          <p:nvPr userDrawn="1"/>
        </p:nvCxnSpPr>
        <p:spPr>
          <a:xfrm>
            <a:off x="242888" y="4808806"/>
            <a:ext cx="8591550" cy="0"/>
          </a:xfrm>
          <a:prstGeom prst="line">
            <a:avLst/>
          </a:prstGeom>
          <a:ln w="12700" cmpd="sng">
            <a:solidFill>
              <a:srgbClr val="89888C"/>
            </a:solidFill>
          </a:ln>
          <a:effectLst/>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7440613" y="4861625"/>
            <a:ext cx="1401905" cy="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404814" y="4773801"/>
            <a:ext cx="3648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000" dirty="0">
                <a:solidFill>
                  <a:schemeClr val="tx2">
                    <a:lumMod val="50000"/>
                  </a:schemeClr>
                </a:solidFill>
                <a:latin typeface="Arial" pitchFamily="34" charset="0"/>
                <a:cs typeface="Arial" pitchFamily="34" charset="0"/>
              </a:rPr>
              <a:t>Not to be reproduced or disseminated without permission. </a:t>
            </a:r>
          </a:p>
        </p:txBody>
      </p:sp>
      <p:sp>
        <p:nvSpPr>
          <p:cNvPr id="9" name="Footer Placeholder 13"/>
          <p:cNvSpPr txBox="1">
            <a:spLocks/>
          </p:cNvSpPr>
          <p:nvPr userDrawn="1"/>
        </p:nvSpPr>
        <p:spPr bwMode="auto">
          <a:xfrm>
            <a:off x="247650" y="4815950"/>
            <a:ext cx="2619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609CF48-9BE9-40DC-9D1A-6CB0542E3DDF}" type="slidenum">
              <a:rPr lang="en-US" sz="1000">
                <a:solidFill>
                  <a:schemeClr val="tx2">
                    <a:lumMod val="50000"/>
                  </a:schemeClr>
                </a:solidFill>
                <a:latin typeface="Arial" pitchFamily="34" charset="0"/>
              </a:rPr>
              <a:pPr eaLnBrk="1" hangingPunct="1"/>
              <a:t>‹#›</a:t>
            </a:fld>
            <a:endParaRPr lang="en-US" sz="1000" dirty="0">
              <a:solidFill>
                <a:schemeClr val="tx2">
                  <a:lumMod val="50000"/>
                </a:schemeClr>
              </a:solidFill>
              <a:latin typeface="Arial" pitchFamily="34" charset="0"/>
            </a:endParaRPr>
          </a:p>
        </p:txBody>
      </p:sp>
    </p:spTree>
    <p:extLst>
      <p:ext uri="{BB962C8B-B14F-4D97-AF65-F5344CB8AC3E}">
        <p14:creationId xmlns:p14="http://schemas.microsoft.com/office/powerpoint/2010/main" val="67900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639763" y="987425"/>
            <a:ext cx="7027862" cy="3600450"/>
          </a:xfrm>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dirty="0"/>
          </a:p>
        </p:txBody>
      </p:sp>
      <p:sp>
        <p:nvSpPr>
          <p:cNvPr id="2" name="Title 1"/>
          <p:cNvSpPr>
            <a:spLocks noGrp="1"/>
          </p:cNvSpPr>
          <p:nvPr>
            <p:ph type="title"/>
          </p:nvPr>
        </p:nvSpPr>
        <p:spPr>
          <a:xfrm>
            <a:off x="594403" y="308934"/>
            <a:ext cx="6033600" cy="480131"/>
          </a:xfrm>
        </p:spPr>
        <p:txBody>
          <a:bodyPr wrap="square" anchor="ctr" anchorCtr="0">
            <a:spAutoFit/>
          </a:bodyPr>
          <a:lstStyle>
            <a:lvl1pPr>
              <a:defRPr sz="2800" cap="none" baseline="0"/>
            </a:lvl1pPr>
          </a:lstStyle>
          <a:p>
            <a:r>
              <a:rPr lang="en-US"/>
              <a:t>Click to edit Master title style</a:t>
            </a:r>
            <a:endParaRPr lang="en-SG" dirty="0"/>
          </a:p>
        </p:txBody>
      </p:sp>
      <p:cxnSp>
        <p:nvCxnSpPr>
          <p:cNvPr id="5" name="Straight Connector 4"/>
          <p:cNvCxnSpPr/>
          <p:nvPr userDrawn="1"/>
        </p:nvCxnSpPr>
        <p:spPr>
          <a:xfrm>
            <a:off x="242888" y="4808806"/>
            <a:ext cx="8591550" cy="0"/>
          </a:xfrm>
          <a:prstGeom prst="line">
            <a:avLst/>
          </a:prstGeom>
          <a:ln w="12700" cmpd="sng">
            <a:solidFill>
              <a:srgbClr val="89888C"/>
            </a:solidFill>
          </a:ln>
          <a:effectLst/>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7440613" y="4861625"/>
            <a:ext cx="1401905" cy="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404814" y="4773801"/>
            <a:ext cx="3648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000" dirty="0">
                <a:solidFill>
                  <a:schemeClr val="tx2">
                    <a:lumMod val="50000"/>
                  </a:schemeClr>
                </a:solidFill>
                <a:latin typeface="Arial" pitchFamily="34" charset="0"/>
                <a:cs typeface="Arial" pitchFamily="34" charset="0"/>
              </a:rPr>
              <a:t>Not to be reproduced or disseminated without permission. </a:t>
            </a:r>
          </a:p>
        </p:txBody>
      </p:sp>
      <p:sp>
        <p:nvSpPr>
          <p:cNvPr id="9" name="Footer Placeholder 13"/>
          <p:cNvSpPr txBox="1">
            <a:spLocks/>
          </p:cNvSpPr>
          <p:nvPr userDrawn="1"/>
        </p:nvSpPr>
        <p:spPr bwMode="auto">
          <a:xfrm>
            <a:off x="247650" y="4815950"/>
            <a:ext cx="2619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609CF48-9BE9-40DC-9D1A-6CB0542E3DDF}" type="slidenum">
              <a:rPr lang="en-US" sz="1000">
                <a:solidFill>
                  <a:schemeClr val="tx2">
                    <a:lumMod val="50000"/>
                  </a:schemeClr>
                </a:solidFill>
                <a:latin typeface="Arial" pitchFamily="34" charset="0"/>
              </a:rPr>
              <a:pPr eaLnBrk="1" hangingPunct="1"/>
              <a:t>‹#›</a:t>
            </a:fld>
            <a:endParaRPr lang="en-US" sz="1000" dirty="0">
              <a:solidFill>
                <a:schemeClr val="tx2">
                  <a:lumMod val="50000"/>
                </a:schemeClr>
              </a:solidFill>
              <a:latin typeface="Arial" pitchFamily="34" charset="0"/>
            </a:endParaRPr>
          </a:p>
        </p:txBody>
      </p:sp>
    </p:spTree>
    <p:extLst>
      <p:ext uri="{BB962C8B-B14F-4D97-AF65-F5344CB8AC3E}">
        <p14:creationId xmlns:p14="http://schemas.microsoft.com/office/powerpoint/2010/main" val="394012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1 ">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p:nvPr>
        </p:nvSpPr>
        <p:spPr>
          <a:xfrm>
            <a:off x="-2" y="0"/>
            <a:ext cx="9144001" cy="4515966"/>
          </a:xfrm>
          <a:solidFill>
            <a:schemeClr val="tx2"/>
          </a:solidFill>
          <a:ln>
            <a:solidFill>
              <a:schemeClr val="tx2"/>
            </a:solidFill>
          </a:ln>
        </p:spPr>
        <p:txBody>
          <a:bodyPr anchor="ctr" anchorCtr="0"/>
          <a:lstStyle>
            <a:lvl1pPr algn="ctr">
              <a:defRPr/>
            </a:lvl1pPr>
          </a:lstStyle>
          <a:p>
            <a:r>
              <a:rPr lang="en-US"/>
              <a:t>Click icon to add picture</a:t>
            </a:r>
            <a:endParaRPr lang="en-US" dirty="0"/>
          </a:p>
        </p:txBody>
      </p:sp>
      <p:sp>
        <p:nvSpPr>
          <p:cNvPr id="7" name="Title 1"/>
          <p:cNvSpPr>
            <a:spLocks noGrp="1"/>
          </p:cNvSpPr>
          <p:nvPr>
            <p:ph type="title"/>
          </p:nvPr>
        </p:nvSpPr>
        <p:spPr>
          <a:xfrm>
            <a:off x="594000" y="378000"/>
            <a:ext cx="6033600" cy="342900"/>
          </a:xfrm>
        </p:spPr>
        <p:txBody>
          <a:bodyPr/>
          <a:lstStyle>
            <a:lvl1pPr>
              <a:defRPr sz="2800" cap="none" baseline="0">
                <a:solidFill>
                  <a:schemeClr val="bg1"/>
                </a:solidFill>
              </a:defRPr>
            </a:lvl1pPr>
          </a:lstStyle>
          <a:p>
            <a:r>
              <a:rPr lang="en-US"/>
              <a:t>Click to edit Master title style</a:t>
            </a:r>
            <a:endParaRPr lang="en-US" dirty="0"/>
          </a:p>
        </p:txBody>
      </p:sp>
      <p:cxnSp>
        <p:nvCxnSpPr>
          <p:cNvPr id="5" name="Straight Connector 4"/>
          <p:cNvCxnSpPr/>
          <p:nvPr userDrawn="1"/>
        </p:nvCxnSpPr>
        <p:spPr>
          <a:xfrm>
            <a:off x="242888" y="4808806"/>
            <a:ext cx="8591550" cy="0"/>
          </a:xfrm>
          <a:prstGeom prst="line">
            <a:avLst/>
          </a:prstGeom>
          <a:ln w="12700" cmpd="sng">
            <a:solidFill>
              <a:srgbClr val="89888C"/>
            </a:solidFill>
          </a:ln>
          <a:effectLst/>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7440613" y="4861625"/>
            <a:ext cx="1401905" cy="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404814" y="4773801"/>
            <a:ext cx="3648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000" dirty="0">
                <a:solidFill>
                  <a:schemeClr val="tx2">
                    <a:lumMod val="50000"/>
                  </a:schemeClr>
                </a:solidFill>
                <a:latin typeface="Arial" pitchFamily="34" charset="0"/>
                <a:cs typeface="Arial" pitchFamily="34" charset="0"/>
              </a:rPr>
              <a:t>Not to be reproduced or disseminated without permission. </a:t>
            </a:r>
          </a:p>
        </p:txBody>
      </p:sp>
      <p:sp>
        <p:nvSpPr>
          <p:cNvPr id="10" name="Footer Placeholder 13"/>
          <p:cNvSpPr txBox="1">
            <a:spLocks/>
          </p:cNvSpPr>
          <p:nvPr userDrawn="1"/>
        </p:nvSpPr>
        <p:spPr bwMode="auto">
          <a:xfrm>
            <a:off x="247650" y="4815950"/>
            <a:ext cx="2619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609CF48-9BE9-40DC-9D1A-6CB0542E3DDF}" type="slidenum">
              <a:rPr lang="en-US" sz="1000">
                <a:solidFill>
                  <a:schemeClr val="tx2">
                    <a:lumMod val="50000"/>
                  </a:schemeClr>
                </a:solidFill>
                <a:latin typeface="Arial" pitchFamily="34" charset="0"/>
              </a:rPr>
              <a:pPr eaLnBrk="1" hangingPunct="1"/>
              <a:t>‹#›</a:t>
            </a:fld>
            <a:endParaRPr lang="en-US" sz="1000" dirty="0">
              <a:solidFill>
                <a:schemeClr val="tx2">
                  <a:lumMod val="50000"/>
                </a:schemeClr>
              </a:solidFill>
              <a:latin typeface="Arial" pitchFamily="34" charset="0"/>
            </a:endParaRPr>
          </a:p>
        </p:txBody>
      </p:sp>
    </p:spTree>
    <p:extLst>
      <p:ext uri="{BB962C8B-B14F-4D97-AF65-F5344CB8AC3E}">
        <p14:creationId xmlns:p14="http://schemas.microsoft.com/office/powerpoint/2010/main" val="19949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4404" y="378000"/>
            <a:ext cx="6034974" cy="342900"/>
          </a:xfrm>
        </p:spPr>
        <p:txBody>
          <a:bodyPr/>
          <a:lstStyle>
            <a:lvl1pPr>
              <a:defRPr sz="2800" cap="none" baseline="0">
                <a:solidFill>
                  <a:schemeClr val="bg1"/>
                </a:solidFill>
              </a:defRPr>
            </a:lvl1pPr>
          </a:lstStyle>
          <a:p>
            <a:r>
              <a:rPr lang="en-US"/>
              <a:t>Click to edit Master title style</a:t>
            </a:r>
          </a:p>
        </p:txBody>
      </p:sp>
      <p:cxnSp>
        <p:nvCxnSpPr>
          <p:cNvPr id="4" name="Straight Connector 3"/>
          <p:cNvCxnSpPr/>
          <p:nvPr userDrawn="1"/>
        </p:nvCxnSpPr>
        <p:spPr>
          <a:xfrm>
            <a:off x="242888" y="4808806"/>
            <a:ext cx="8591550" cy="0"/>
          </a:xfrm>
          <a:prstGeom prst="line">
            <a:avLst/>
          </a:prstGeom>
          <a:ln w="12700" cmpd="sng">
            <a:solidFill>
              <a:srgbClr val="89888C"/>
            </a:solidFill>
          </a:ln>
          <a:effectLst/>
        </p:spPr>
        <p:style>
          <a:lnRef idx="2">
            <a:schemeClr val="accent1"/>
          </a:lnRef>
          <a:fillRef idx="0">
            <a:schemeClr val="accent1"/>
          </a:fillRef>
          <a:effectRef idx="1">
            <a:schemeClr val="accent1"/>
          </a:effectRef>
          <a:fontRef idx="minor">
            <a:schemeClr val="tx1"/>
          </a:fontRef>
        </p:style>
      </p:cxnSp>
      <p:pic>
        <p:nvPicPr>
          <p:cNvPr id="5"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7440613" y="4861625"/>
            <a:ext cx="1401905" cy="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04814" y="4773801"/>
            <a:ext cx="3648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000" dirty="0">
                <a:solidFill>
                  <a:schemeClr val="tx2">
                    <a:lumMod val="50000"/>
                  </a:schemeClr>
                </a:solidFill>
                <a:latin typeface="Arial" pitchFamily="34" charset="0"/>
                <a:cs typeface="Arial" pitchFamily="34" charset="0"/>
              </a:rPr>
              <a:t>Not to be reproduced or disseminated without permission. </a:t>
            </a:r>
          </a:p>
        </p:txBody>
      </p:sp>
      <p:sp>
        <p:nvSpPr>
          <p:cNvPr id="7" name="Footer Placeholder 13"/>
          <p:cNvSpPr txBox="1">
            <a:spLocks/>
          </p:cNvSpPr>
          <p:nvPr userDrawn="1"/>
        </p:nvSpPr>
        <p:spPr bwMode="auto">
          <a:xfrm>
            <a:off x="247650" y="4815950"/>
            <a:ext cx="2619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609CF48-9BE9-40DC-9D1A-6CB0542E3DDF}" type="slidenum">
              <a:rPr lang="en-US" sz="1000">
                <a:solidFill>
                  <a:schemeClr val="tx2">
                    <a:lumMod val="50000"/>
                  </a:schemeClr>
                </a:solidFill>
                <a:latin typeface="Arial" pitchFamily="34" charset="0"/>
              </a:rPr>
              <a:pPr eaLnBrk="1" hangingPunct="1"/>
              <a:t>‹#›</a:t>
            </a:fld>
            <a:endParaRPr lang="en-US" sz="1000" dirty="0">
              <a:solidFill>
                <a:schemeClr val="tx2">
                  <a:lumMod val="50000"/>
                </a:schemeClr>
              </a:solidFill>
              <a:latin typeface="Arial" pitchFamily="34" charset="0"/>
            </a:endParaRPr>
          </a:p>
        </p:txBody>
      </p:sp>
    </p:spTree>
    <p:extLst>
      <p:ext uri="{BB962C8B-B14F-4D97-AF65-F5344CB8AC3E}">
        <p14:creationId xmlns:p14="http://schemas.microsoft.com/office/powerpoint/2010/main" val="170748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5143500"/>
          </a:xfrm>
        </p:spPr>
        <p:txBody>
          <a:bodyPr/>
          <a:lstStyle/>
          <a:p>
            <a:r>
              <a:rPr lang="en-US"/>
              <a:t>Click icon to add picture</a:t>
            </a:r>
            <a:endParaRPr lang="en-SG"/>
          </a:p>
        </p:txBody>
      </p:sp>
      <p:cxnSp>
        <p:nvCxnSpPr>
          <p:cNvPr id="5" name="Straight Connector 4"/>
          <p:cNvCxnSpPr/>
          <p:nvPr userDrawn="1"/>
        </p:nvCxnSpPr>
        <p:spPr>
          <a:xfrm>
            <a:off x="242888" y="4808806"/>
            <a:ext cx="8591550" cy="0"/>
          </a:xfrm>
          <a:prstGeom prst="line">
            <a:avLst/>
          </a:prstGeom>
          <a:ln w="12700" cmpd="sng">
            <a:solidFill>
              <a:srgbClr val="89888C"/>
            </a:solidFill>
          </a:ln>
          <a:effectLst/>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7440613" y="4861625"/>
            <a:ext cx="1401905" cy="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404814" y="4773801"/>
            <a:ext cx="3648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000" dirty="0">
                <a:solidFill>
                  <a:schemeClr val="tx2">
                    <a:lumMod val="50000"/>
                  </a:schemeClr>
                </a:solidFill>
                <a:latin typeface="Arial" pitchFamily="34" charset="0"/>
                <a:cs typeface="Arial" pitchFamily="34" charset="0"/>
              </a:rPr>
              <a:t>Not to be reproduced or disseminated without permission. </a:t>
            </a:r>
          </a:p>
        </p:txBody>
      </p:sp>
      <p:sp>
        <p:nvSpPr>
          <p:cNvPr id="8" name="Footer Placeholder 13"/>
          <p:cNvSpPr txBox="1">
            <a:spLocks/>
          </p:cNvSpPr>
          <p:nvPr userDrawn="1"/>
        </p:nvSpPr>
        <p:spPr bwMode="auto">
          <a:xfrm>
            <a:off x="247650" y="4815950"/>
            <a:ext cx="2619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609CF48-9BE9-40DC-9D1A-6CB0542E3DDF}" type="slidenum">
              <a:rPr lang="en-US" sz="1000">
                <a:solidFill>
                  <a:schemeClr val="tx2">
                    <a:lumMod val="50000"/>
                  </a:schemeClr>
                </a:solidFill>
                <a:latin typeface="Arial" pitchFamily="34" charset="0"/>
              </a:rPr>
              <a:pPr eaLnBrk="1" hangingPunct="1"/>
              <a:t>‹#›</a:t>
            </a:fld>
            <a:endParaRPr lang="en-US" sz="1000" dirty="0">
              <a:solidFill>
                <a:schemeClr val="tx2">
                  <a:lumMod val="50000"/>
                </a:schemeClr>
              </a:solidFill>
              <a:latin typeface="Arial" pitchFamily="34" charset="0"/>
            </a:endParaRPr>
          </a:p>
        </p:txBody>
      </p:sp>
    </p:spTree>
    <p:extLst>
      <p:ext uri="{BB962C8B-B14F-4D97-AF65-F5344CB8AC3E}">
        <p14:creationId xmlns:p14="http://schemas.microsoft.com/office/powerpoint/2010/main" val="3668404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text">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14" name="Picture Placeholder 3"/>
          <p:cNvSpPr>
            <a:spLocks noGrp="1"/>
          </p:cNvSpPr>
          <p:nvPr>
            <p:ph type="pic" sz="quarter" idx="16"/>
          </p:nvPr>
        </p:nvSpPr>
        <p:spPr>
          <a:xfrm>
            <a:off x="594403" y="1565921"/>
            <a:ext cx="3337523" cy="2743170"/>
          </a:xfrm>
          <a:solidFill>
            <a:schemeClr val="tx2">
              <a:lumMod val="95000"/>
            </a:schemeClr>
          </a:solidFill>
          <a:ln>
            <a:noFill/>
          </a:ln>
        </p:spPr>
        <p:txBody>
          <a:bodyPr anchor="ctr" anchorCtr="0"/>
          <a:lstStyle>
            <a:lvl1pPr algn="ctr">
              <a:defRPr>
                <a:latin typeface="Arial" pitchFamily="34" charset="0"/>
                <a:cs typeface="Arial" pitchFamily="34" charset="0"/>
              </a:defRPr>
            </a:lvl1pPr>
          </a:lstStyle>
          <a:p>
            <a:r>
              <a:rPr lang="en-US"/>
              <a:t>Click icon to add picture</a:t>
            </a:r>
            <a:endParaRPr lang="en-US" dirty="0"/>
          </a:p>
        </p:txBody>
      </p:sp>
      <p:sp>
        <p:nvSpPr>
          <p:cNvPr id="12" name="Title 1"/>
          <p:cNvSpPr>
            <a:spLocks noGrp="1"/>
          </p:cNvSpPr>
          <p:nvPr>
            <p:ph type="title"/>
          </p:nvPr>
        </p:nvSpPr>
        <p:spPr>
          <a:xfrm>
            <a:off x="594403" y="308935"/>
            <a:ext cx="6033600" cy="480131"/>
          </a:xfrm>
        </p:spPr>
        <p:txBody>
          <a:bodyPr wrap="square" anchor="ctr" anchorCtr="0">
            <a:spAutoFit/>
          </a:bodyPr>
          <a:lstStyle>
            <a:lvl1pPr>
              <a:defRPr sz="2800" cap="none" baseline="0"/>
            </a:lvl1pPr>
          </a:lstStyle>
          <a:p>
            <a:r>
              <a:rPr lang="en-US"/>
              <a:t>Click to edit Master title style</a:t>
            </a:r>
            <a:endParaRPr lang="en-SG" dirty="0"/>
          </a:p>
        </p:txBody>
      </p:sp>
      <p:cxnSp>
        <p:nvCxnSpPr>
          <p:cNvPr id="5" name="Straight Connector 4"/>
          <p:cNvCxnSpPr/>
          <p:nvPr userDrawn="1"/>
        </p:nvCxnSpPr>
        <p:spPr>
          <a:xfrm>
            <a:off x="242888" y="4808806"/>
            <a:ext cx="8591550" cy="0"/>
          </a:xfrm>
          <a:prstGeom prst="line">
            <a:avLst/>
          </a:prstGeom>
          <a:ln w="12700" cmpd="sng">
            <a:solidFill>
              <a:srgbClr val="89888C"/>
            </a:solidFill>
          </a:ln>
          <a:effectLst/>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7440613" y="4861625"/>
            <a:ext cx="1401905" cy="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404814" y="4773801"/>
            <a:ext cx="3648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000" dirty="0">
                <a:solidFill>
                  <a:schemeClr val="tx2">
                    <a:lumMod val="50000"/>
                  </a:schemeClr>
                </a:solidFill>
                <a:latin typeface="Arial" pitchFamily="34" charset="0"/>
                <a:cs typeface="Arial" pitchFamily="34" charset="0"/>
              </a:rPr>
              <a:t>Not to be reproduced or disseminated without permission. </a:t>
            </a:r>
          </a:p>
        </p:txBody>
      </p:sp>
      <p:sp>
        <p:nvSpPr>
          <p:cNvPr id="8" name="Footer Placeholder 13"/>
          <p:cNvSpPr txBox="1">
            <a:spLocks/>
          </p:cNvSpPr>
          <p:nvPr userDrawn="1"/>
        </p:nvSpPr>
        <p:spPr bwMode="auto">
          <a:xfrm>
            <a:off x="247650" y="4815950"/>
            <a:ext cx="2619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609CF48-9BE9-40DC-9D1A-6CB0542E3DDF}" type="slidenum">
              <a:rPr lang="en-US" sz="1000">
                <a:solidFill>
                  <a:schemeClr val="tx2">
                    <a:lumMod val="50000"/>
                  </a:schemeClr>
                </a:solidFill>
                <a:latin typeface="Arial" pitchFamily="34" charset="0"/>
              </a:rPr>
              <a:pPr eaLnBrk="1" hangingPunct="1"/>
              <a:t>‹#›</a:t>
            </a:fld>
            <a:endParaRPr lang="en-US" sz="1000" dirty="0">
              <a:solidFill>
                <a:schemeClr val="tx2">
                  <a:lumMod val="50000"/>
                </a:schemeClr>
              </a:solidFill>
              <a:latin typeface="Arial" pitchFamily="34" charset="0"/>
            </a:endParaRPr>
          </a:p>
        </p:txBody>
      </p:sp>
    </p:spTree>
    <p:extLst>
      <p:ext uri="{BB962C8B-B14F-4D97-AF65-F5344CB8AC3E}">
        <p14:creationId xmlns:p14="http://schemas.microsoft.com/office/powerpoint/2010/main" val="343939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594403" y="308935"/>
            <a:ext cx="6033600" cy="480131"/>
          </a:xfrm>
        </p:spPr>
        <p:txBody>
          <a:bodyPr wrap="square" anchor="ctr" anchorCtr="0">
            <a:spAutoFit/>
          </a:bodyPr>
          <a:lstStyle>
            <a:lvl1pPr>
              <a:defRPr sz="2800" cap="none" baseline="0"/>
            </a:lvl1pPr>
          </a:lstStyle>
          <a:p>
            <a:r>
              <a:rPr lang="en-US"/>
              <a:t>Click to edit Master title style</a:t>
            </a:r>
            <a:endParaRPr lang="en-SG" dirty="0"/>
          </a:p>
        </p:txBody>
      </p:sp>
      <p:sp>
        <p:nvSpPr>
          <p:cNvPr id="8" name="Table Placeholder 7"/>
          <p:cNvSpPr>
            <a:spLocks noGrp="1"/>
          </p:cNvSpPr>
          <p:nvPr>
            <p:ph type="tbl" sz="quarter" idx="10"/>
          </p:nvPr>
        </p:nvSpPr>
        <p:spPr>
          <a:xfrm>
            <a:off x="601835" y="1419622"/>
            <a:ext cx="8229600" cy="3000995"/>
          </a:xfrm>
        </p:spPr>
        <p:txBody>
          <a:bodyPr/>
          <a:lstStyle>
            <a:lvl1pPr>
              <a:defRPr>
                <a:latin typeface="Arial" pitchFamily="34" charset="0"/>
                <a:cs typeface="Arial" pitchFamily="34" charset="0"/>
              </a:defRPr>
            </a:lvl1pPr>
          </a:lstStyle>
          <a:p>
            <a:r>
              <a:rPr lang="en-US"/>
              <a:t>Click icon to add table</a:t>
            </a:r>
            <a:endParaRPr lang="en-SG" dirty="0"/>
          </a:p>
        </p:txBody>
      </p:sp>
      <p:sp>
        <p:nvSpPr>
          <p:cNvPr id="7" name="Text Placeholder 6"/>
          <p:cNvSpPr>
            <a:spLocks noGrp="1"/>
          </p:cNvSpPr>
          <p:nvPr>
            <p:ph type="body" sz="quarter" idx="11" hasCustomPrompt="1"/>
          </p:nvPr>
        </p:nvSpPr>
        <p:spPr>
          <a:xfrm>
            <a:off x="611560" y="988269"/>
            <a:ext cx="7100887" cy="287337"/>
          </a:xfrm>
        </p:spPr>
        <p:txBody>
          <a:bodyPr>
            <a:normAutofit/>
          </a:bodyPr>
          <a:lstStyle>
            <a:lvl1pPr>
              <a:defRPr sz="1000" baseline="0">
                <a:latin typeface="Arial" pitchFamily="34" charset="0"/>
                <a:cs typeface="Arial" pitchFamily="34" charset="0"/>
              </a:defRPr>
            </a:lvl1pPr>
          </a:lstStyle>
          <a:p>
            <a:pPr lvl="0"/>
            <a:r>
              <a:rPr lang="en-US" dirty="0"/>
              <a:t>Click to insert table title</a:t>
            </a:r>
            <a:endParaRPr lang="en-SG" dirty="0"/>
          </a:p>
        </p:txBody>
      </p:sp>
      <p:cxnSp>
        <p:nvCxnSpPr>
          <p:cNvPr id="9" name="Straight Connector 8"/>
          <p:cNvCxnSpPr/>
          <p:nvPr userDrawn="1"/>
        </p:nvCxnSpPr>
        <p:spPr>
          <a:xfrm>
            <a:off x="242888" y="4808806"/>
            <a:ext cx="8591550" cy="0"/>
          </a:xfrm>
          <a:prstGeom prst="line">
            <a:avLst/>
          </a:prstGeom>
          <a:ln w="12700" cmpd="sng">
            <a:solidFill>
              <a:srgbClr val="89888C"/>
            </a:solidFill>
          </a:ln>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7440613" y="4861625"/>
            <a:ext cx="1401905" cy="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userDrawn="1"/>
        </p:nvSpPr>
        <p:spPr bwMode="auto">
          <a:xfrm>
            <a:off x="404814" y="4773801"/>
            <a:ext cx="3648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000" dirty="0">
                <a:solidFill>
                  <a:schemeClr val="tx2">
                    <a:lumMod val="50000"/>
                  </a:schemeClr>
                </a:solidFill>
                <a:latin typeface="Arial" pitchFamily="34" charset="0"/>
                <a:cs typeface="Arial" pitchFamily="34" charset="0"/>
              </a:rPr>
              <a:t>Not to be reproduced or disseminated without permission. </a:t>
            </a:r>
          </a:p>
        </p:txBody>
      </p:sp>
      <p:sp>
        <p:nvSpPr>
          <p:cNvPr id="12" name="Footer Placeholder 13"/>
          <p:cNvSpPr txBox="1">
            <a:spLocks/>
          </p:cNvSpPr>
          <p:nvPr userDrawn="1"/>
        </p:nvSpPr>
        <p:spPr bwMode="auto">
          <a:xfrm>
            <a:off x="247650" y="4815950"/>
            <a:ext cx="2619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609CF48-9BE9-40DC-9D1A-6CB0542E3DDF}" type="slidenum">
              <a:rPr lang="en-US" sz="1000">
                <a:solidFill>
                  <a:schemeClr val="tx2">
                    <a:lumMod val="50000"/>
                  </a:schemeClr>
                </a:solidFill>
                <a:latin typeface="Arial" pitchFamily="34" charset="0"/>
              </a:rPr>
              <a:pPr eaLnBrk="1" hangingPunct="1"/>
              <a:t>‹#›</a:t>
            </a:fld>
            <a:endParaRPr lang="en-US" sz="1000" dirty="0">
              <a:solidFill>
                <a:schemeClr val="tx2">
                  <a:lumMod val="50000"/>
                </a:schemeClr>
              </a:solidFill>
              <a:latin typeface="Arial" pitchFamily="34" charset="0"/>
            </a:endParaRPr>
          </a:p>
        </p:txBody>
      </p:sp>
    </p:spTree>
    <p:extLst>
      <p:ext uri="{BB962C8B-B14F-4D97-AF65-F5344CB8AC3E}">
        <p14:creationId xmlns:p14="http://schemas.microsoft.com/office/powerpoint/2010/main" val="245696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 R&amp;T Asia">
    <p:spTree>
      <p:nvGrpSpPr>
        <p:cNvPr id="1" name=""/>
        <p:cNvGrpSpPr/>
        <p:nvPr/>
      </p:nvGrpSpPr>
      <p:grpSpPr>
        <a:xfrm>
          <a:off x="0" y="0"/>
          <a:ext cx="0" cy="0"/>
          <a:chOff x="0" y="0"/>
          <a:chExt cx="0" cy="0"/>
        </a:xfrm>
      </p:grpSpPr>
      <p:pic>
        <p:nvPicPr>
          <p:cNvPr id="4"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t="3548"/>
          <a:stretch/>
        </p:blipFill>
        <p:spPr bwMode="auto">
          <a:xfrm>
            <a:off x="96771" y="0"/>
            <a:ext cx="8950357" cy="496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11560" y="4870971"/>
            <a:ext cx="6025400" cy="106330"/>
          </a:xfrm>
          <a:prstGeom prst="rect">
            <a:avLst/>
          </a:prstGeom>
        </p:spPr>
      </p:pic>
    </p:spTree>
    <p:extLst>
      <p:ext uri="{BB962C8B-B14F-4D97-AF65-F5344CB8AC3E}">
        <p14:creationId xmlns:p14="http://schemas.microsoft.com/office/powerpoint/2010/main" val="396601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404" y="355439"/>
            <a:ext cx="6034974" cy="342900"/>
          </a:xfrm>
          <a:prstGeom prst="rect">
            <a:avLst/>
          </a:prstGeom>
        </p:spPr>
        <p:txBody>
          <a:bodyPr vert="horz" lIns="0" tIns="45720" rIns="0" bIns="45720" rtlCol="0" anchor="ctr">
            <a:noAutofit/>
          </a:bodyPr>
          <a:lstStyle/>
          <a:p>
            <a:endParaRPr lang="en-US" dirty="0"/>
          </a:p>
        </p:txBody>
      </p:sp>
      <p:sp>
        <p:nvSpPr>
          <p:cNvPr id="3" name="Text Placeholder 2"/>
          <p:cNvSpPr>
            <a:spLocks noGrp="1"/>
          </p:cNvSpPr>
          <p:nvPr>
            <p:ph type="body" idx="1"/>
          </p:nvPr>
        </p:nvSpPr>
        <p:spPr>
          <a:xfrm>
            <a:off x="594124" y="1063229"/>
            <a:ext cx="8092633" cy="3565923"/>
          </a:xfrm>
          <a:prstGeom prst="rect">
            <a:avLst/>
          </a:prstGeom>
        </p:spPr>
        <p:txBody>
          <a:bodyPr vert="horz" lIns="0" tIns="45720" rIns="0" bIns="45720" rtlCol="0">
            <a:normAutofit/>
          </a:bodyPr>
          <a:lstStyle/>
          <a:p>
            <a:pPr lvl="0"/>
            <a:endParaRPr lang="en-US" dirty="0"/>
          </a:p>
        </p:txBody>
      </p:sp>
      <p:pic>
        <p:nvPicPr>
          <p:cNvPr id="13" name="Picture 5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74013" y="189309"/>
            <a:ext cx="883997" cy="76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267214"/>
      </p:ext>
    </p:extLst>
  </p:cSld>
  <p:clrMap bg1="lt1" tx1="dk1" bg2="lt2" tx2="dk2" accent1="accent1" accent2="accent2" accent3="accent3" accent4="accent4" accent5="accent5" accent6="accent6" hlink="hlink" folHlink="folHlink"/>
  <p:sldLayoutIdLst>
    <p:sldLayoutId id="2147483751" r:id="rId1"/>
    <p:sldLayoutId id="2147483761" r:id="rId2"/>
    <p:sldLayoutId id="2147483760" r:id="rId3"/>
    <p:sldLayoutId id="2147483674" r:id="rId4"/>
    <p:sldLayoutId id="2147483652" r:id="rId5"/>
    <p:sldLayoutId id="2147483654" r:id="rId6"/>
    <p:sldLayoutId id="2147483687" r:id="rId7"/>
    <p:sldLayoutId id="2147483744" r:id="rId8"/>
    <p:sldLayoutId id="2147483769" r:id="rId9"/>
    <p:sldLayoutId id="2147483759" r:id="rId10"/>
  </p:sldLayoutIdLst>
  <p:hf hdr="0" ftr="0" dt="0"/>
  <p:txStyles>
    <p:titleStyle>
      <a:lvl1pPr algn="l" defTabSz="685904" rtl="0" eaLnBrk="1" latinLnBrk="0" hangingPunct="1">
        <a:lnSpc>
          <a:spcPct val="90000"/>
        </a:lnSpc>
        <a:spcBef>
          <a:spcPct val="0"/>
        </a:spcBef>
        <a:buNone/>
        <a:defRPr sz="2100" kern="1200" cap="none" baseline="0">
          <a:solidFill>
            <a:schemeClr val="bg1"/>
          </a:solidFill>
          <a:latin typeface="Arial" pitchFamily="34" charset="0"/>
          <a:ea typeface="+mj-ea"/>
          <a:cs typeface="Arial" pitchFamily="34" charset="0"/>
        </a:defRPr>
      </a:lvl1pPr>
    </p:titleStyle>
    <p:bodyStyle>
      <a:lvl1pPr marL="0" indent="0" algn="l" defTabSz="685904" rtl="0" eaLnBrk="1" latinLnBrk="0" hangingPunct="1">
        <a:lnSpc>
          <a:spcPct val="90000"/>
        </a:lnSpc>
        <a:spcBef>
          <a:spcPts val="750"/>
        </a:spcBef>
        <a:buFont typeface="Arial" panose="020B0604020202020204" pitchFamily="34" charset="0"/>
        <a:buNone/>
        <a:defRPr sz="900" kern="1200">
          <a:solidFill>
            <a:schemeClr val="tx1"/>
          </a:solidFill>
          <a:latin typeface="+mn-lt"/>
          <a:ea typeface="+mn-ea"/>
          <a:cs typeface="+mn-cs"/>
        </a:defRPr>
      </a:lvl1pPr>
      <a:lvl2pPr marL="342952" indent="0" algn="l" defTabSz="685904"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904" indent="0" algn="l" defTabSz="685904"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856" indent="0" algn="l" defTabSz="685904"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4pPr>
      <a:lvl5pPr marL="1371807" indent="0" algn="l" defTabSz="685904"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5pPr>
      <a:lvl6pPr marL="1886234" indent="-171477" algn="l" defTabSz="6859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186" indent="-171477" algn="l" defTabSz="6859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137" indent="-171477" algn="l" defTabSz="6859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087" indent="-171477" algn="l" defTabSz="6859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904" rtl="0" eaLnBrk="1" latinLnBrk="0" hangingPunct="1">
        <a:defRPr sz="1350" kern="1200">
          <a:solidFill>
            <a:schemeClr val="tx1"/>
          </a:solidFill>
          <a:latin typeface="+mn-lt"/>
          <a:ea typeface="+mn-ea"/>
          <a:cs typeface="+mn-cs"/>
        </a:defRPr>
      </a:lvl1pPr>
      <a:lvl2pPr marL="342952" algn="l" defTabSz="685904" rtl="0" eaLnBrk="1" latinLnBrk="0" hangingPunct="1">
        <a:defRPr sz="1350" kern="1200">
          <a:solidFill>
            <a:schemeClr val="tx1"/>
          </a:solidFill>
          <a:latin typeface="+mn-lt"/>
          <a:ea typeface="+mn-ea"/>
          <a:cs typeface="+mn-cs"/>
        </a:defRPr>
      </a:lvl2pPr>
      <a:lvl3pPr marL="685904" algn="l" defTabSz="685904" rtl="0" eaLnBrk="1" latinLnBrk="0" hangingPunct="1">
        <a:defRPr sz="1350" kern="1200">
          <a:solidFill>
            <a:schemeClr val="tx1"/>
          </a:solidFill>
          <a:latin typeface="+mn-lt"/>
          <a:ea typeface="+mn-ea"/>
          <a:cs typeface="+mn-cs"/>
        </a:defRPr>
      </a:lvl3pPr>
      <a:lvl4pPr marL="1028856" algn="l" defTabSz="685904" rtl="0" eaLnBrk="1" latinLnBrk="0" hangingPunct="1">
        <a:defRPr sz="1350" kern="1200">
          <a:solidFill>
            <a:schemeClr val="tx1"/>
          </a:solidFill>
          <a:latin typeface="+mn-lt"/>
          <a:ea typeface="+mn-ea"/>
          <a:cs typeface="+mn-cs"/>
        </a:defRPr>
      </a:lvl4pPr>
      <a:lvl5pPr marL="1371807" algn="l" defTabSz="685904" rtl="0" eaLnBrk="1" latinLnBrk="0" hangingPunct="1">
        <a:defRPr sz="1350" kern="1200">
          <a:solidFill>
            <a:schemeClr val="tx1"/>
          </a:solidFill>
          <a:latin typeface="+mn-lt"/>
          <a:ea typeface="+mn-ea"/>
          <a:cs typeface="+mn-cs"/>
        </a:defRPr>
      </a:lvl5pPr>
      <a:lvl6pPr marL="1714757" algn="l" defTabSz="685904" rtl="0" eaLnBrk="1" latinLnBrk="0" hangingPunct="1">
        <a:defRPr sz="1350" kern="1200">
          <a:solidFill>
            <a:schemeClr val="tx1"/>
          </a:solidFill>
          <a:latin typeface="+mn-lt"/>
          <a:ea typeface="+mn-ea"/>
          <a:cs typeface="+mn-cs"/>
        </a:defRPr>
      </a:lvl6pPr>
      <a:lvl7pPr marL="2057710" algn="l" defTabSz="685904" rtl="0" eaLnBrk="1" latinLnBrk="0" hangingPunct="1">
        <a:defRPr sz="1350" kern="1200">
          <a:solidFill>
            <a:schemeClr val="tx1"/>
          </a:solidFill>
          <a:latin typeface="+mn-lt"/>
          <a:ea typeface="+mn-ea"/>
          <a:cs typeface="+mn-cs"/>
        </a:defRPr>
      </a:lvl7pPr>
      <a:lvl8pPr marL="2400660" algn="l" defTabSz="685904" rtl="0" eaLnBrk="1" latinLnBrk="0" hangingPunct="1">
        <a:defRPr sz="1350" kern="1200">
          <a:solidFill>
            <a:schemeClr val="tx1"/>
          </a:solidFill>
          <a:latin typeface="+mn-lt"/>
          <a:ea typeface="+mn-ea"/>
          <a:cs typeface="+mn-cs"/>
        </a:defRPr>
      </a:lvl8pPr>
      <a:lvl9pPr marL="2743612" algn="l" defTabSz="68590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71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G"/>
          <p:cNvSpPr/>
          <p:nvPr/>
        </p:nvSpPr>
        <p:spPr bwMode="auto">
          <a:xfrm>
            <a:off x="536575" y="2232354"/>
            <a:ext cx="8285163" cy="2168196"/>
          </a:xfrm>
          <a:prstGeom prst="rect">
            <a:avLst/>
          </a:prstGeom>
          <a:solidFill>
            <a:schemeClr val="bg2">
              <a:lumMod val="10000"/>
              <a:lumOff val="90000"/>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solidFill>
              <a:latin typeface="+mj-lt"/>
            </a:endParaRPr>
          </a:p>
        </p:txBody>
      </p:sp>
      <p:sp>
        <p:nvSpPr>
          <p:cNvPr id="4" name="Content Placeholder 4"/>
          <p:cNvSpPr txBox="1">
            <a:spLocks/>
          </p:cNvSpPr>
          <p:nvPr/>
        </p:nvSpPr>
        <p:spPr bwMode="auto">
          <a:xfrm>
            <a:off x="990600" y="3350322"/>
            <a:ext cx="7215187" cy="56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56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56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56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56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dirty="0">
                <a:solidFill>
                  <a:srgbClr val="3A383F"/>
                </a:solidFill>
                <a:latin typeface="+mj-lt"/>
              </a:rPr>
              <a:t>V Bala</a:t>
            </a:r>
          </a:p>
          <a:p>
            <a:pPr algn="ctr" eaLnBrk="1" hangingPunct="1"/>
            <a:r>
              <a:rPr lang="en-US" dirty="0">
                <a:solidFill>
                  <a:srgbClr val="3A383F"/>
                </a:solidFill>
                <a:latin typeface="+mj-lt"/>
              </a:rPr>
              <a:t>Partner, Rajah &amp; Tann Singapore LLP</a:t>
            </a:r>
          </a:p>
        </p:txBody>
      </p:sp>
      <p:cxnSp>
        <p:nvCxnSpPr>
          <p:cNvPr id="5" name="Straight Connector 4"/>
          <p:cNvCxnSpPr/>
          <p:nvPr/>
        </p:nvCxnSpPr>
        <p:spPr>
          <a:xfrm>
            <a:off x="781050" y="3257550"/>
            <a:ext cx="7797800" cy="0"/>
          </a:xfrm>
          <a:prstGeom prst="line">
            <a:avLst/>
          </a:prstGeom>
          <a:ln w="19050">
            <a:solidFill>
              <a:srgbClr val="DA5129"/>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844947" y="2232354"/>
            <a:ext cx="7668418" cy="830997"/>
          </a:xfrm>
          <a:prstGeom prst="rect">
            <a:avLst/>
          </a:prstGeom>
          <a:noFill/>
        </p:spPr>
        <p:txBody>
          <a:bodyPr wrap="square" rtlCol="0">
            <a:spAutoFit/>
          </a:bodyPr>
          <a:lstStyle/>
          <a:p>
            <a:pPr algn="ctr"/>
            <a:r>
              <a:rPr lang="en-SG" sz="2400" b="1" cap="all" dirty="0">
                <a:latin typeface="+mj-lt"/>
              </a:rPr>
              <a:t>RECENT DEVELOPMENTS IN THE LAW OF GENERAL AVERAGE AND SALVAGE</a:t>
            </a:r>
            <a:endParaRPr lang="en-GB" b="1" cap="all" dirty="0">
              <a:latin typeface="+mj-lt"/>
            </a:endParaRPr>
          </a:p>
        </p:txBody>
      </p:sp>
      <p:pic>
        <p:nvPicPr>
          <p:cNvPr id="8"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36575" y="367902"/>
            <a:ext cx="2071166" cy="37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auto">
          <a:xfrm>
            <a:off x="7593723" y="276958"/>
            <a:ext cx="1211428" cy="104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835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C769-9BB5-4A94-A7AC-700D84E8B98B}"/>
              </a:ext>
            </a:extLst>
          </p:cNvPr>
          <p:cNvSpPr>
            <a:spLocks noGrp="1"/>
          </p:cNvSpPr>
          <p:nvPr>
            <p:ph type="title"/>
          </p:nvPr>
        </p:nvSpPr>
        <p:spPr>
          <a:xfrm>
            <a:off x="381000" y="115036"/>
            <a:ext cx="7543800" cy="867930"/>
          </a:xfrm>
        </p:spPr>
        <p:txBody>
          <a:bodyPr/>
          <a:lstStyle/>
          <a:p>
            <a:r>
              <a:rPr lang="en-GB" dirty="0">
                <a:solidFill>
                  <a:schemeClr val="accent2">
                    <a:lumMod val="75000"/>
                  </a:schemeClr>
                </a:solidFill>
                <a:latin typeface="+mj-lt"/>
              </a:rPr>
              <a:t>1. General Average Defences – Unseaworthiness</a:t>
            </a:r>
            <a:endParaRPr lang="en-SG" dirty="0"/>
          </a:p>
        </p:txBody>
      </p:sp>
      <p:pic>
        <p:nvPicPr>
          <p:cNvPr id="5" name="Picture 4" descr="A picture containing text, sky, outdoor, boat&#10;&#10;Description automatically generated">
            <a:extLst>
              <a:ext uri="{FF2B5EF4-FFF2-40B4-BE49-F238E27FC236}">
                <a16:creationId xmlns:a16="http://schemas.microsoft.com/office/drawing/2014/main" id="{0B5F3E77-1262-41CB-BC61-AD50E49E51CE}"/>
              </a:ext>
            </a:extLst>
          </p:cNvPr>
          <p:cNvPicPr>
            <a:picLocks/>
          </p:cNvPicPr>
          <p:nvPr/>
        </p:nvPicPr>
        <p:blipFill>
          <a:blip r:embed="rId2"/>
          <a:stretch>
            <a:fillRect/>
          </a:stretch>
        </p:blipFill>
        <p:spPr>
          <a:xfrm>
            <a:off x="5105400" y="1142281"/>
            <a:ext cx="3886200" cy="2895600"/>
          </a:xfrm>
          <a:prstGeom prst="rect">
            <a:avLst/>
          </a:prstGeom>
        </p:spPr>
      </p:pic>
      <p:sp>
        <p:nvSpPr>
          <p:cNvPr id="3" name="Text Placeholder 2">
            <a:extLst>
              <a:ext uri="{FF2B5EF4-FFF2-40B4-BE49-F238E27FC236}">
                <a16:creationId xmlns:a16="http://schemas.microsoft.com/office/drawing/2014/main" id="{8A63DDD2-D6DF-4496-9DAA-D52A7BB6EEB1}"/>
              </a:ext>
            </a:extLst>
          </p:cNvPr>
          <p:cNvSpPr>
            <a:spLocks noGrp="1"/>
          </p:cNvSpPr>
          <p:nvPr>
            <p:ph type="body" sz="quarter" idx="12"/>
          </p:nvPr>
        </p:nvSpPr>
        <p:spPr>
          <a:xfrm>
            <a:off x="381000" y="1123950"/>
            <a:ext cx="4724400" cy="3581400"/>
          </a:xfrm>
        </p:spPr>
        <p:txBody>
          <a:bodyPr>
            <a:normAutofit fontScale="92500" lnSpcReduction="20000"/>
          </a:bodyPr>
          <a:lstStyle/>
          <a:p>
            <a:pPr marL="0" indent="0">
              <a:buNone/>
            </a:pPr>
            <a:r>
              <a:rPr lang="en-SG" b="1" dirty="0"/>
              <a:t>The CMA CGM LIBRA [2021] UKSC 51</a:t>
            </a:r>
          </a:p>
          <a:p>
            <a:endParaRPr lang="en-SG" dirty="0"/>
          </a:p>
          <a:p>
            <a:r>
              <a:rPr lang="en-SG" dirty="0"/>
              <a:t>Grounding of vessel.</a:t>
            </a:r>
          </a:p>
          <a:p>
            <a:pPr marL="0" indent="0">
              <a:buNone/>
            </a:pPr>
            <a:endParaRPr lang="en-SG" dirty="0"/>
          </a:p>
          <a:p>
            <a:r>
              <a:rPr lang="en-SG" dirty="0"/>
              <a:t>General average claim against cargo owners for USD13 million.</a:t>
            </a:r>
          </a:p>
          <a:p>
            <a:pPr marL="0" indent="0">
              <a:buNone/>
            </a:pPr>
            <a:endParaRPr lang="en-SG" dirty="0"/>
          </a:p>
          <a:p>
            <a:r>
              <a:rPr lang="en-SG" dirty="0"/>
              <a:t>Defence to general average contribution – loss/expenditure caused by Owners’ actionable fault pursuant to York-Antwerp Rules.</a:t>
            </a:r>
          </a:p>
          <a:p>
            <a:pPr marL="0" indent="0">
              <a:buNone/>
            </a:pPr>
            <a:endParaRPr lang="en-SG" dirty="0"/>
          </a:p>
          <a:p>
            <a:r>
              <a:rPr lang="en-SG" dirty="0"/>
              <a:t>Owners failed to exercise due diligence to make the vessel seaworthy due to defective passage plan in breach of Hague Rules.</a:t>
            </a:r>
          </a:p>
          <a:p>
            <a:endParaRPr lang="en-SG" dirty="0"/>
          </a:p>
          <a:p>
            <a:pPr marL="0" indent="0">
              <a:buNone/>
            </a:pPr>
            <a:endParaRPr lang="en-SG" dirty="0"/>
          </a:p>
          <a:p>
            <a:endParaRPr lang="en-SG" dirty="0"/>
          </a:p>
        </p:txBody>
      </p:sp>
    </p:spTree>
    <p:extLst>
      <p:ext uri="{BB962C8B-B14F-4D97-AF65-F5344CB8AC3E}">
        <p14:creationId xmlns:p14="http://schemas.microsoft.com/office/powerpoint/2010/main" val="144696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C769-9BB5-4A94-A7AC-700D84E8B98B}"/>
              </a:ext>
            </a:extLst>
          </p:cNvPr>
          <p:cNvSpPr>
            <a:spLocks noGrp="1"/>
          </p:cNvSpPr>
          <p:nvPr>
            <p:ph type="title"/>
          </p:nvPr>
        </p:nvSpPr>
        <p:spPr>
          <a:xfrm>
            <a:off x="381000" y="115036"/>
            <a:ext cx="7045019" cy="867930"/>
          </a:xfrm>
        </p:spPr>
        <p:txBody>
          <a:bodyPr/>
          <a:lstStyle/>
          <a:p>
            <a:r>
              <a:rPr lang="en-GB" dirty="0">
                <a:solidFill>
                  <a:schemeClr val="accent2">
                    <a:lumMod val="75000"/>
                  </a:schemeClr>
                </a:solidFill>
                <a:latin typeface="+mj-lt"/>
              </a:rPr>
              <a:t>1. General Average Defences – Unseaworthiness</a:t>
            </a:r>
            <a:endParaRPr lang="en-SG" dirty="0"/>
          </a:p>
        </p:txBody>
      </p:sp>
      <p:sp>
        <p:nvSpPr>
          <p:cNvPr id="3" name="Text Placeholder 2">
            <a:extLst>
              <a:ext uri="{FF2B5EF4-FFF2-40B4-BE49-F238E27FC236}">
                <a16:creationId xmlns:a16="http://schemas.microsoft.com/office/drawing/2014/main" id="{8A63DDD2-D6DF-4496-9DAA-D52A7BB6EEB1}"/>
              </a:ext>
            </a:extLst>
          </p:cNvPr>
          <p:cNvSpPr>
            <a:spLocks noGrp="1"/>
          </p:cNvSpPr>
          <p:nvPr>
            <p:ph type="body" sz="quarter" idx="12"/>
          </p:nvPr>
        </p:nvSpPr>
        <p:spPr>
          <a:xfrm>
            <a:off x="381000" y="1123950"/>
            <a:ext cx="8534400" cy="3717776"/>
          </a:xfrm>
        </p:spPr>
        <p:txBody>
          <a:bodyPr>
            <a:normAutofit fontScale="70000" lnSpcReduction="20000"/>
          </a:bodyPr>
          <a:lstStyle/>
          <a:p>
            <a:pPr marL="0" indent="0">
              <a:buNone/>
            </a:pPr>
            <a:r>
              <a:rPr lang="en-SG" b="1" dirty="0"/>
              <a:t>The CMA CGM LIBRA [2021] UKSC 51</a:t>
            </a:r>
          </a:p>
          <a:p>
            <a:pPr algn="just"/>
            <a:endParaRPr lang="en-SG" dirty="0"/>
          </a:p>
          <a:p>
            <a:pPr algn="just"/>
            <a:r>
              <a:rPr lang="en-SG" sz="1900" dirty="0"/>
              <a:t>Issue 1: Did the defective passage plan render vessel unseaworthy for the purposes of Article III Rule 1 of the Hague Rules?</a:t>
            </a:r>
          </a:p>
          <a:p>
            <a:pPr algn="just"/>
            <a:endParaRPr lang="en-SG" sz="1900" dirty="0"/>
          </a:p>
          <a:p>
            <a:pPr algn="just"/>
            <a:r>
              <a:rPr lang="en-SG" sz="1900" dirty="0"/>
              <a:t>No category-based distinction between the vessel’s quality of seaworthiness or navigability and crew’s act of navigating. Negligent navigation or management of vessel may cause unseaworthiness.</a:t>
            </a:r>
          </a:p>
          <a:p>
            <a:pPr algn="just"/>
            <a:endParaRPr lang="en-SG" sz="1900" dirty="0"/>
          </a:p>
          <a:p>
            <a:pPr algn="just"/>
            <a:r>
              <a:rPr lang="en-SG" sz="1900" dirty="0"/>
              <a:t>Article IV Rule 2 of the Hague Rules exceptions do not apply to a causative breach of the carrier’s obligation to exercise due diligence to make the vessel seaworthy under Article III Rule 1.</a:t>
            </a:r>
          </a:p>
          <a:p>
            <a:pPr marL="0" indent="0" algn="just">
              <a:buNone/>
            </a:pPr>
            <a:endParaRPr lang="en-SG" sz="1900" dirty="0"/>
          </a:p>
          <a:p>
            <a:pPr algn="just"/>
            <a:r>
              <a:rPr lang="en-SG" sz="1900" dirty="0"/>
              <a:t>Prudent owner test, save in exceptional circumstances, remains an appropriate test of seaworthiness. </a:t>
            </a:r>
          </a:p>
          <a:p>
            <a:pPr marL="0" indent="0" algn="just">
              <a:buNone/>
            </a:pPr>
            <a:endParaRPr lang="en-SG" sz="1900" dirty="0"/>
          </a:p>
          <a:p>
            <a:pPr algn="just"/>
            <a:r>
              <a:rPr lang="en-SG" sz="1900" dirty="0"/>
              <a:t>Negligent act in failing to note or mark uncharted depth warning in passage plan and working chart rendered the passage plan defective. Given the importance of passage planning for safety of navigation, the defective passage plan caused the vessel to be unseaworthy. </a:t>
            </a:r>
          </a:p>
          <a:p>
            <a:pPr marL="0" indent="0" algn="just">
              <a:buNone/>
            </a:pPr>
            <a:endParaRPr lang="en-SG" dirty="0"/>
          </a:p>
          <a:p>
            <a:endParaRPr lang="en-SG" dirty="0"/>
          </a:p>
          <a:p>
            <a:endParaRPr lang="en-SG" dirty="0"/>
          </a:p>
          <a:p>
            <a:endParaRPr lang="en-SG" dirty="0"/>
          </a:p>
          <a:p>
            <a:pPr marL="0" indent="0">
              <a:buNone/>
            </a:pPr>
            <a:endParaRPr lang="en-SG" dirty="0"/>
          </a:p>
          <a:p>
            <a:endParaRPr lang="en-SG" dirty="0"/>
          </a:p>
        </p:txBody>
      </p:sp>
    </p:spTree>
    <p:extLst>
      <p:ext uri="{BB962C8B-B14F-4D97-AF65-F5344CB8AC3E}">
        <p14:creationId xmlns:p14="http://schemas.microsoft.com/office/powerpoint/2010/main" val="2679392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C769-9BB5-4A94-A7AC-700D84E8B98B}"/>
              </a:ext>
            </a:extLst>
          </p:cNvPr>
          <p:cNvSpPr>
            <a:spLocks noGrp="1"/>
          </p:cNvSpPr>
          <p:nvPr>
            <p:ph type="title"/>
          </p:nvPr>
        </p:nvSpPr>
        <p:spPr>
          <a:xfrm>
            <a:off x="381000" y="115036"/>
            <a:ext cx="7045019" cy="867930"/>
          </a:xfrm>
        </p:spPr>
        <p:txBody>
          <a:bodyPr/>
          <a:lstStyle/>
          <a:p>
            <a:r>
              <a:rPr lang="en-GB" dirty="0">
                <a:solidFill>
                  <a:schemeClr val="accent2">
                    <a:lumMod val="75000"/>
                  </a:schemeClr>
                </a:solidFill>
                <a:latin typeface="+mj-lt"/>
              </a:rPr>
              <a:t>1. General Average Defences – Unseaworthiness</a:t>
            </a:r>
            <a:endParaRPr lang="en-SG" dirty="0"/>
          </a:p>
        </p:txBody>
      </p:sp>
      <p:sp>
        <p:nvSpPr>
          <p:cNvPr id="3" name="Text Placeholder 2">
            <a:extLst>
              <a:ext uri="{FF2B5EF4-FFF2-40B4-BE49-F238E27FC236}">
                <a16:creationId xmlns:a16="http://schemas.microsoft.com/office/drawing/2014/main" id="{8A63DDD2-D6DF-4496-9DAA-D52A7BB6EEB1}"/>
              </a:ext>
            </a:extLst>
          </p:cNvPr>
          <p:cNvSpPr>
            <a:spLocks noGrp="1"/>
          </p:cNvSpPr>
          <p:nvPr>
            <p:ph type="body" sz="quarter" idx="12"/>
          </p:nvPr>
        </p:nvSpPr>
        <p:spPr>
          <a:xfrm>
            <a:off x="381000" y="1123950"/>
            <a:ext cx="8458200" cy="3717776"/>
          </a:xfrm>
        </p:spPr>
        <p:txBody>
          <a:bodyPr>
            <a:normAutofit fontScale="85000" lnSpcReduction="20000"/>
          </a:bodyPr>
          <a:lstStyle/>
          <a:p>
            <a:pPr marL="0" indent="0">
              <a:buNone/>
            </a:pPr>
            <a:r>
              <a:rPr lang="en-SG" b="1" dirty="0"/>
              <a:t>The CMA CGM LIBRA [2021] UKSC 51</a:t>
            </a:r>
          </a:p>
          <a:p>
            <a:pPr algn="just"/>
            <a:endParaRPr lang="en-SG" dirty="0"/>
          </a:p>
          <a:p>
            <a:pPr algn="just"/>
            <a:r>
              <a:rPr lang="en-SG" dirty="0"/>
              <a:t>Issue 2: Did the failure of the master and second officer to exercise reasonable skill and care when preparing the passage plan constitute want of due diligence on the part of the carrier for the purposes of Article III Rule 2 of the Hague Rules?</a:t>
            </a:r>
          </a:p>
          <a:p>
            <a:pPr marL="0" indent="0" algn="just">
              <a:buNone/>
            </a:pPr>
            <a:endParaRPr lang="en-SG" dirty="0"/>
          </a:p>
          <a:p>
            <a:pPr algn="just"/>
            <a:r>
              <a:rPr lang="en-SG" dirty="0"/>
              <a:t>Carrier’s alternative argument that so long as the carrier has equipped vessel with all that was necessary for the safe navigation, the crew’s failure to safely navigate the vessel is not a lack of due diligence by the carrier.</a:t>
            </a:r>
          </a:p>
          <a:p>
            <a:pPr algn="just"/>
            <a:endParaRPr lang="en-SG" dirty="0"/>
          </a:p>
          <a:p>
            <a:pPr algn="just"/>
            <a:r>
              <a:rPr lang="en-SG" dirty="0"/>
              <a:t>Work of preparing proper passage plan to make the vessel seaworthy for voyage was entrusted to the master and deck officers, who are servants of the carrier. </a:t>
            </a:r>
          </a:p>
          <a:p>
            <a:pPr marL="0" indent="0" algn="just">
              <a:buNone/>
            </a:pPr>
            <a:endParaRPr lang="en-SG" dirty="0"/>
          </a:p>
          <a:p>
            <a:pPr algn="just"/>
            <a:r>
              <a:rPr lang="en-SG" dirty="0"/>
              <a:t>Carrier’s seaworthiness obligation in relation to passage planning is not limited to providing a proper system for such planning; the carrier remains responsible for the crew’s failure to safely navigate the vessel.</a:t>
            </a:r>
          </a:p>
          <a:p>
            <a:pPr marL="0" indent="0" algn="just">
              <a:buNone/>
            </a:pPr>
            <a:endParaRPr lang="en-SG" dirty="0"/>
          </a:p>
          <a:p>
            <a:endParaRPr lang="en-SG" dirty="0"/>
          </a:p>
          <a:p>
            <a:endParaRPr lang="en-SG" dirty="0"/>
          </a:p>
          <a:p>
            <a:endParaRPr lang="en-SG" dirty="0"/>
          </a:p>
          <a:p>
            <a:pPr marL="0" indent="0">
              <a:buNone/>
            </a:pPr>
            <a:endParaRPr lang="en-SG" dirty="0"/>
          </a:p>
          <a:p>
            <a:endParaRPr lang="en-SG" dirty="0"/>
          </a:p>
        </p:txBody>
      </p:sp>
    </p:spTree>
    <p:extLst>
      <p:ext uri="{BB962C8B-B14F-4D97-AF65-F5344CB8AC3E}">
        <p14:creationId xmlns:p14="http://schemas.microsoft.com/office/powerpoint/2010/main" val="26929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sky, boat, outdoor&#10;&#10;Description automatically generated">
            <a:extLst>
              <a:ext uri="{FF2B5EF4-FFF2-40B4-BE49-F238E27FC236}">
                <a16:creationId xmlns:a16="http://schemas.microsoft.com/office/drawing/2014/main" id="{65B40A48-1DBF-40A4-86F8-60B5F62420DC}"/>
              </a:ext>
            </a:extLst>
          </p:cNvPr>
          <p:cNvPicPr preferRelativeResize="0">
            <a:picLocks/>
          </p:cNvPicPr>
          <p:nvPr/>
        </p:nvPicPr>
        <p:blipFill>
          <a:blip r:embed="rId2"/>
          <a:stretch>
            <a:fillRect/>
          </a:stretch>
        </p:blipFill>
        <p:spPr>
          <a:xfrm>
            <a:off x="5162266" y="1276350"/>
            <a:ext cx="3753134" cy="3124200"/>
          </a:xfrm>
          <a:prstGeom prst="rect">
            <a:avLst/>
          </a:prstGeom>
        </p:spPr>
      </p:pic>
      <p:sp>
        <p:nvSpPr>
          <p:cNvPr id="2" name="Title 1">
            <a:extLst>
              <a:ext uri="{FF2B5EF4-FFF2-40B4-BE49-F238E27FC236}">
                <a16:creationId xmlns:a16="http://schemas.microsoft.com/office/drawing/2014/main" id="{102CC769-9BB5-4A94-A7AC-700D84E8B98B}"/>
              </a:ext>
            </a:extLst>
          </p:cNvPr>
          <p:cNvSpPr>
            <a:spLocks noGrp="1"/>
          </p:cNvSpPr>
          <p:nvPr>
            <p:ph type="title"/>
          </p:nvPr>
        </p:nvSpPr>
        <p:spPr>
          <a:xfrm>
            <a:off x="381000" y="115036"/>
            <a:ext cx="7045019" cy="867930"/>
          </a:xfrm>
        </p:spPr>
        <p:txBody>
          <a:bodyPr/>
          <a:lstStyle/>
          <a:p>
            <a:r>
              <a:rPr lang="en-GB" dirty="0">
                <a:solidFill>
                  <a:schemeClr val="accent2">
                    <a:lumMod val="75000"/>
                  </a:schemeClr>
                </a:solidFill>
                <a:latin typeface="+mj-lt"/>
              </a:rPr>
              <a:t>2. General Average Guarantee – Availability of “Actionable Fault” Defence to Issuer </a:t>
            </a:r>
            <a:endParaRPr lang="en-SG" dirty="0"/>
          </a:p>
        </p:txBody>
      </p:sp>
      <p:sp>
        <p:nvSpPr>
          <p:cNvPr id="3" name="Text Placeholder 2">
            <a:extLst>
              <a:ext uri="{FF2B5EF4-FFF2-40B4-BE49-F238E27FC236}">
                <a16:creationId xmlns:a16="http://schemas.microsoft.com/office/drawing/2014/main" id="{8A63DDD2-D6DF-4496-9DAA-D52A7BB6EEB1}"/>
              </a:ext>
            </a:extLst>
          </p:cNvPr>
          <p:cNvSpPr>
            <a:spLocks noGrp="1"/>
          </p:cNvSpPr>
          <p:nvPr>
            <p:ph type="body" sz="quarter" idx="12"/>
          </p:nvPr>
        </p:nvSpPr>
        <p:spPr>
          <a:xfrm>
            <a:off x="381000" y="1123950"/>
            <a:ext cx="4724400" cy="3717776"/>
          </a:xfrm>
        </p:spPr>
        <p:txBody>
          <a:bodyPr>
            <a:normAutofit fontScale="85000" lnSpcReduction="20000"/>
          </a:bodyPr>
          <a:lstStyle/>
          <a:p>
            <a:pPr marL="0" indent="0">
              <a:buNone/>
            </a:pPr>
            <a:r>
              <a:rPr lang="en-SG" b="1" dirty="0"/>
              <a:t>The “BSLE Sunrise” [2019] EWHC 2860 (Comm)</a:t>
            </a:r>
          </a:p>
          <a:p>
            <a:pPr algn="just"/>
            <a:endParaRPr lang="en-SG" dirty="0"/>
          </a:p>
          <a:p>
            <a:pPr algn="just"/>
            <a:r>
              <a:rPr lang="en-SG" dirty="0"/>
              <a:t>Vessel ran aground off Valencia. Expenses incurred to re-float the vessel and carrying out temporary repair works. </a:t>
            </a:r>
          </a:p>
          <a:p>
            <a:pPr marL="0" indent="0" algn="just">
              <a:buNone/>
            </a:pPr>
            <a:endParaRPr lang="en-SG" dirty="0"/>
          </a:p>
          <a:p>
            <a:pPr algn="just"/>
            <a:r>
              <a:rPr lang="en-SG" dirty="0"/>
              <a:t>Two GA Guarantees were issued by cargo insurers and two GA Bonds were issued by cargo interests.</a:t>
            </a:r>
          </a:p>
          <a:p>
            <a:pPr marL="0" indent="0" algn="just">
              <a:buNone/>
            </a:pPr>
            <a:endParaRPr lang="en-SG" dirty="0"/>
          </a:p>
          <a:p>
            <a:pPr algn="just"/>
            <a:r>
              <a:rPr lang="en-SG" dirty="0"/>
              <a:t>Common ground that if the casualty event was caused by Owners’ breach of Article III Rule 1 of the Hague Visby Rules, no GA is due from cargo interests pursuant to Rule D of York-Antwerp Rules.</a:t>
            </a:r>
          </a:p>
          <a:p>
            <a:pPr marL="0" indent="0" algn="just">
              <a:buNone/>
            </a:pPr>
            <a:endParaRPr lang="en-SG" dirty="0"/>
          </a:p>
          <a:p>
            <a:pPr algn="just"/>
            <a:r>
              <a:rPr lang="en-SG" dirty="0"/>
              <a:t>Issue: Whether same defence was available to insurers in relation to their liability under the GA Guarantees?</a:t>
            </a:r>
          </a:p>
          <a:p>
            <a:pPr marL="0" indent="0" algn="just">
              <a:buNone/>
            </a:pPr>
            <a:endParaRPr lang="en-SG" dirty="0"/>
          </a:p>
          <a:p>
            <a:pPr marL="0" indent="0" algn="just">
              <a:buNone/>
            </a:pPr>
            <a:endParaRPr lang="en-SG" dirty="0"/>
          </a:p>
          <a:p>
            <a:endParaRPr lang="en-SG" dirty="0"/>
          </a:p>
          <a:p>
            <a:endParaRPr lang="en-SG" dirty="0"/>
          </a:p>
          <a:p>
            <a:endParaRPr lang="en-SG" dirty="0"/>
          </a:p>
          <a:p>
            <a:pPr marL="0" indent="0">
              <a:buNone/>
            </a:pPr>
            <a:endParaRPr lang="en-SG" dirty="0"/>
          </a:p>
          <a:p>
            <a:endParaRPr lang="en-SG" dirty="0"/>
          </a:p>
        </p:txBody>
      </p:sp>
    </p:spTree>
    <p:extLst>
      <p:ext uri="{BB962C8B-B14F-4D97-AF65-F5344CB8AC3E}">
        <p14:creationId xmlns:p14="http://schemas.microsoft.com/office/powerpoint/2010/main" val="297402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C769-9BB5-4A94-A7AC-700D84E8B98B}"/>
              </a:ext>
            </a:extLst>
          </p:cNvPr>
          <p:cNvSpPr>
            <a:spLocks noGrp="1"/>
          </p:cNvSpPr>
          <p:nvPr>
            <p:ph type="title"/>
          </p:nvPr>
        </p:nvSpPr>
        <p:spPr>
          <a:xfrm>
            <a:off x="381000" y="115036"/>
            <a:ext cx="7045019" cy="867930"/>
          </a:xfrm>
        </p:spPr>
        <p:txBody>
          <a:bodyPr/>
          <a:lstStyle/>
          <a:p>
            <a:r>
              <a:rPr lang="en-GB" dirty="0">
                <a:solidFill>
                  <a:schemeClr val="accent2">
                    <a:lumMod val="75000"/>
                  </a:schemeClr>
                </a:solidFill>
                <a:latin typeface="+mj-lt"/>
              </a:rPr>
              <a:t>2. General Average Guarantee – Availability of “Actionable Fault” Defence to Issuer </a:t>
            </a:r>
            <a:endParaRPr lang="en-SG" dirty="0"/>
          </a:p>
        </p:txBody>
      </p:sp>
      <p:sp>
        <p:nvSpPr>
          <p:cNvPr id="3" name="Text Placeholder 2">
            <a:extLst>
              <a:ext uri="{FF2B5EF4-FFF2-40B4-BE49-F238E27FC236}">
                <a16:creationId xmlns:a16="http://schemas.microsoft.com/office/drawing/2014/main" id="{8A63DDD2-D6DF-4496-9DAA-D52A7BB6EEB1}"/>
              </a:ext>
            </a:extLst>
          </p:cNvPr>
          <p:cNvSpPr>
            <a:spLocks noGrp="1"/>
          </p:cNvSpPr>
          <p:nvPr>
            <p:ph type="body" sz="quarter" idx="12"/>
          </p:nvPr>
        </p:nvSpPr>
        <p:spPr>
          <a:xfrm>
            <a:off x="381000" y="1123950"/>
            <a:ext cx="8458200" cy="3505200"/>
          </a:xfrm>
        </p:spPr>
        <p:txBody>
          <a:bodyPr>
            <a:normAutofit fontScale="92500" lnSpcReduction="10000"/>
          </a:bodyPr>
          <a:lstStyle/>
          <a:p>
            <a:pPr marL="0" indent="0">
              <a:buNone/>
            </a:pPr>
            <a:r>
              <a:rPr lang="en-SG" b="1" dirty="0"/>
              <a:t>The “BSLE Sunrise” [2019] EWHC 2860 (Comm)</a:t>
            </a:r>
          </a:p>
          <a:p>
            <a:pPr algn="just"/>
            <a:endParaRPr lang="en-SG" dirty="0"/>
          </a:p>
          <a:p>
            <a:pPr algn="just"/>
            <a:r>
              <a:rPr lang="en-SG" dirty="0"/>
              <a:t>Language used by parties indicated that the GA Guarantees were intended to operate in conjunction with or to go hand in hand with, and not in effective substitution for, the GA Bonds. </a:t>
            </a:r>
          </a:p>
          <a:p>
            <a:pPr marL="0" indent="0" algn="just">
              <a:buNone/>
            </a:pPr>
            <a:endParaRPr lang="en-SG" dirty="0"/>
          </a:p>
          <a:p>
            <a:pPr algn="just"/>
            <a:r>
              <a:rPr lang="en-SG" dirty="0"/>
              <a:t>While the GA Guarantee created a primary obligation between the issuer and owner, such an obligation would not be greater, wider or more onerous than the obligations between the owner and cargo interest under the GA Bond. </a:t>
            </a:r>
          </a:p>
          <a:p>
            <a:pPr marL="0" indent="0" algn="just">
              <a:buNone/>
            </a:pPr>
            <a:endParaRPr lang="en-SG" dirty="0"/>
          </a:p>
          <a:p>
            <a:pPr algn="just"/>
            <a:r>
              <a:rPr lang="en-SG" dirty="0"/>
              <a:t>No practical purpose for Owners to seek issue of GA Bonds from cargo interests if the intended effect of the GA Guarantees was to create an obligation for cargo insurers to pay regardless of cargo interests’ ultimate liability.</a:t>
            </a:r>
          </a:p>
          <a:p>
            <a:pPr marL="0" indent="0" algn="just">
              <a:buNone/>
            </a:pPr>
            <a:endParaRPr lang="en-SG" dirty="0"/>
          </a:p>
          <a:p>
            <a:pPr marL="0" indent="0" algn="just">
              <a:buNone/>
            </a:pPr>
            <a:endParaRPr lang="en-SG" dirty="0"/>
          </a:p>
          <a:p>
            <a:endParaRPr lang="en-SG" dirty="0"/>
          </a:p>
          <a:p>
            <a:endParaRPr lang="en-SG" dirty="0"/>
          </a:p>
          <a:p>
            <a:endParaRPr lang="en-SG" dirty="0"/>
          </a:p>
          <a:p>
            <a:pPr marL="0" indent="0">
              <a:buNone/>
            </a:pPr>
            <a:endParaRPr lang="en-SG" dirty="0"/>
          </a:p>
          <a:p>
            <a:endParaRPr lang="en-SG" dirty="0"/>
          </a:p>
        </p:txBody>
      </p:sp>
    </p:spTree>
    <p:extLst>
      <p:ext uri="{BB962C8B-B14F-4D97-AF65-F5344CB8AC3E}">
        <p14:creationId xmlns:p14="http://schemas.microsoft.com/office/powerpoint/2010/main" val="311333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T Polar">
            <a:extLst>
              <a:ext uri="{FF2B5EF4-FFF2-40B4-BE49-F238E27FC236}">
                <a16:creationId xmlns:a16="http://schemas.microsoft.com/office/drawing/2014/main" id="{ABB56298-3B1F-4D56-BB78-A55F7135779A}"/>
              </a:ext>
            </a:extLst>
          </p:cNvPr>
          <p:cNvPicPr>
            <a:picLocks/>
          </p:cNvPicPr>
          <p:nvPr/>
        </p:nvPicPr>
        <p:blipFill>
          <a:blip r:embed="rId2"/>
          <a:stretch>
            <a:fillRect/>
          </a:stretch>
        </p:blipFill>
        <p:spPr>
          <a:xfrm>
            <a:off x="6096000" y="1123951"/>
            <a:ext cx="2895600" cy="2971799"/>
          </a:xfrm>
          <a:prstGeom prst="rect">
            <a:avLst/>
          </a:prstGeom>
        </p:spPr>
      </p:pic>
      <p:sp>
        <p:nvSpPr>
          <p:cNvPr id="2" name="Title 1">
            <a:extLst>
              <a:ext uri="{FF2B5EF4-FFF2-40B4-BE49-F238E27FC236}">
                <a16:creationId xmlns:a16="http://schemas.microsoft.com/office/drawing/2014/main" id="{102CC769-9BB5-4A94-A7AC-700D84E8B98B}"/>
              </a:ext>
            </a:extLst>
          </p:cNvPr>
          <p:cNvSpPr>
            <a:spLocks noGrp="1"/>
          </p:cNvSpPr>
          <p:nvPr>
            <p:ph type="title"/>
          </p:nvPr>
        </p:nvSpPr>
        <p:spPr>
          <a:xfrm>
            <a:off x="381000" y="115036"/>
            <a:ext cx="7045019" cy="867930"/>
          </a:xfrm>
        </p:spPr>
        <p:txBody>
          <a:bodyPr/>
          <a:lstStyle/>
          <a:p>
            <a:r>
              <a:rPr lang="en-GB" dirty="0">
                <a:solidFill>
                  <a:schemeClr val="accent2">
                    <a:lumMod val="75000"/>
                  </a:schemeClr>
                </a:solidFill>
                <a:latin typeface="+mj-lt"/>
              </a:rPr>
              <a:t>3. General Average Contribution – Liability For War Risks / K&amp;R Losses</a:t>
            </a:r>
            <a:endParaRPr lang="en-SG" dirty="0"/>
          </a:p>
        </p:txBody>
      </p:sp>
      <p:sp>
        <p:nvSpPr>
          <p:cNvPr id="3" name="Text Placeholder 2">
            <a:extLst>
              <a:ext uri="{FF2B5EF4-FFF2-40B4-BE49-F238E27FC236}">
                <a16:creationId xmlns:a16="http://schemas.microsoft.com/office/drawing/2014/main" id="{8A63DDD2-D6DF-4496-9DAA-D52A7BB6EEB1}"/>
              </a:ext>
            </a:extLst>
          </p:cNvPr>
          <p:cNvSpPr>
            <a:spLocks noGrp="1"/>
          </p:cNvSpPr>
          <p:nvPr>
            <p:ph type="body" sz="quarter" idx="12"/>
          </p:nvPr>
        </p:nvSpPr>
        <p:spPr>
          <a:xfrm>
            <a:off x="381000" y="1123951"/>
            <a:ext cx="5638800" cy="3733800"/>
          </a:xfrm>
        </p:spPr>
        <p:txBody>
          <a:bodyPr>
            <a:normAutofit fontScale="62500" lnSpcReduction="20000"/>
          </a:bodyPr>
          <a:lstStyle/>
          <a:p>
            <a:pPr marL="0" indent="0">
              <a:buNone/>
            </a:pPr>
            <a:r>
              <a:rPr lang="en-SG" b="1" dirty="0"/>
              <a:t>The “Polar” [2021] EWCA </a:t>
            </a:r>
            <a:r>
              <a:rPr lang="en-SG" b="1" dirty="0" err="1"/>
              <a:t>Civ</a:t>
            </a:r>
            <a:r>
              <a:rPr lang="en-SG" b="1" dirty="0"/>
              <a:t> 1828</a:t>
            </a:r>
          </a:p>
          <a:p>
            <a:pPr algn="just"/>
            <a:endParaRPr lang="en-SG" dirty="0"/>
          </a:p>
          <a:p>
            <a:pPr algn="just"/>
            <a:r>
              <a:rPr lang="en-SG" dirty="0"/>
              <a:t>Claim by Owners and subrogated insurers for contribution in general average from cargo interests and their subrogated insurers. </a:t>
            </a:r>
          </a:p>
          <a:p>
            <a:pPr marL="0" indent="0" algn="just">
              <a:buNone/>
            </a:pPr>
            <a:endParaRPr lang="en-SG" dirty="0"/>
          </a:p>
          <a:p>
            <a:pPr algn="just"/>
            <a:r>
              <a:rPr lang="en-SG" dirty="0"/>
              <a:t>GA expenditure – ransom payment of USD7 million to secure release of the vessel after her seizure by pirates in the Gulf of Aden, which owners claimed from cargo interests under a GA bond and guarantee.</a:t>
            </a:r>
          </a:p>
          <a:p>
            <a:pPr marL="0" indent="0" algn="just">
              <a:buNone/>
            </a:pPr>
            <a:endParaRPr lang="en-SG" dirty="0"/>
          </a:p>
          <a:p>
            <a:pPr algn="just"/>
            <a:r>
              <a:rPr lang="en-SG" dirty="0"/>
              <a:t>Bill of lading incorporated series of terms in voyage charterparty, including war risk clause and Gulf of Aden clause. </a:t>
            </a:r>
          </a:p>
          <a:p>
            <a:pPr marL="0" indent="0" algn="just">
              <a:buNone/>
            </a:pPr>
            <a:endParaRPr lang="en-SG" dirty="0"/>
          </a:p>
          <a:p>
            <a:pPr algn="just"/>
            <a:r>
              <a:rPr lang="en-SG" dirty="0"/>
              <a:t>Cargo interests defence – bills of lading precluded claim for contribution in general average from cargo interests, as it incorporated series of terms in voyage charterparty to the effect that owners agreed to look exclusively to their insurers.</a:t>
            </a:r>
          </a:p>
          <a:p>
            <a:pPr marL="0" indent="0" algn="just">
              <a:buNone/>
            </a:pPr>
            <a:endParaRPr lang="en-SG" dirty="0"/>
          </a:p>
          <a:p>
            <a:pPr algn="just"/>
            <a:r>
              <a:rPr lang="en-SG" dirty="0"/>
              <a:t>Court of Appeal held the bills of lading did not exclude cargo interests’ liability to pay contribution – the risk of piracy and the potential need to pay a ransom were foreseeable and indeed foreseen by the parties to the bill of lading contract and dealt with expressly by them. </a:t>
            </a:r>
          </a:p>
          <a:p>
            <a:pPr algn="just"/>
            <a:endParaRPr lang="en-SG" dirty="0"/>
          </a:p>
          <a:p>
            <a:pPr marL="0" indent="0" algn="just">
              <a:buNone/>
            </a:pPr>
            <a:endParaRPr lang="en-SG" dirty="0"/>
          </a:p>
          <a:p>
            <a:endParaRPr lang="en-SG" dirty="0"/>
          </a:p>
          <a:p>
            <a:endParaRPr lang="en-SG" dirty="0"/>
          </a:p>
          <a:p>
            <a:endParaRPr lang="en-SG" dirty="0"/>
          </a:p>
          <a:p>
            <a:pPr marL="0" indent="0">
              <a:buNone/>
            </a:pPr>
            <a:endParaRPr lang="en-SG" dirty="0"/>
          </a:p>
          <a:p>
            <a:endParaRPr lang="en-SG" dirty="0"/>
          </a:p>
        </p:txBody>
      </p:sp>
    </p:spTree>
    <p:extLst>
      <p:ext uri="{BB962C8B-B14F-4D97-AF65-F5344CB8AC3E}">
        <p14:creationId xmlns:p14="http://schemas.microsoft.com/office/powerpoint/2010/main" val="3860080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C769-9BB5-4A94-A7AC-700D84E8B98B}"/>
              </a:ext>
            </a:extLst>
          </p:cNvPr>
          <p:cNvSpPr>
            <a:spLocks noGrp="1"/>
          </p:cNvSpPr>
          <p:nvPr>
            <p:ph type="title"/>
          </p:nvPr>
        </p:nvSpPr>
        <p:spPr>
          <a:xfrm>
            <a:off x="381000" y="115036"/>
            <a:ext cx="7045019" cy="867930"/>
          </a:xfrm>
        </p:spPr>
        <p:txBody>
          <a:bodyPr/>
          <a:lstStyle/>
          <a:p>
            <a:r>
              <a:rPr lang="en-GB" dirty="0">
                <a:solidFill>
                  <a:schemeClr val="accent2">
                    <a:lumMod val="75000"/>
                  </a:schemeClr>
                </a:solidFill>
                <a:latin typeface="+mj-lt"/>
              </a:rPr>
              <a:t>4. Implementation of Salvage Convention in Singapore</a:t>
            </a:r>
            <a:endParaRPr lang="en-SG" dirty="0"/>
          </a:p>
        </p:txBody>
      </p:sp>
      <p:sp>
        <p:nvSpPr>
          <p:cNvPr id="3" name="Text Placeholder 2">
            <a:extLst>
              <a:ext uri="{FF2B5EF4-FFF2-40B4-BE49-F238E27FC236}">
                <a16:creationId xmlns:a16="http://schemas.microsoft.com/office/drawing/2014/main" id="{8A63DDD2-D6DF-4496-9DAA-D52A7BB6EEB1}"/>
              </a:ext>
            </a:extLst>
          </p:cNvPr>
          <p:cNvSpPr>
            <a:spLocks noGrp="1"/>
          </p:cNvSpPr>
          <p:nvPr>
            <p:ph type="body" sz="quarter" idx="12"/>
          </p:nvPr>
        </p:nvSpPr>
        <p:spPr>
          <a:xfrm>
            <a:off x="381000" y="1123950"/>
            <a:ext cx="7160840" cy="3717776"/>
          </a:xfrm>
        </p:spPr>
        <p:txBody>
          <a:bodyPr>
            <a:normAutofit fontScale="92500" lnSpcReduction="10000"/>
          </a:bodyPr>
          <a:lstStyle/>
          <a:p>
            <a:pPr algn="just"/>
            <a:r>
              <a:rPr lang="en-SG" dirty="0"/>
              <a:t>No cure, no pay principle.</a:t>
            </a:r>
          </a:p>
          <a:p>
            <a:pPr algn="just"/>
            <a:endParaRPr lang="en-SG" dirty="0"/>
          </a:p>
          <a:p>
            <a:pPr algn="just"/>
            <a:r>
              <a:rPr lang="en-SG" dirty="0"/>
              <a:t>Special compensation in Salvage Convention for minimising or preventing environmental damage even if ship or cargo not salved.</a:t>
            </a:r>
          </a:p>
          <a:p>
            <a:pPr marL="0" indent="0" algn="just">
              <a:buNone/>
            </a:pPr>
            <a:endParaRPr lang="en-SG" dirty="0"/>
          </a:p>
          <a:p>
            <a:pPr algn="just"/>
            <a:r>
              <a:rPr lang="en-SG" dirty="0"/>
              <a:t>Salvage Convention implemented in Singapore on 24 July 2021.</a:t>
            </a:r>
          </a:p>
          <a:p>
            <a:pPr marL="0" indent="0" algn="just">
              <a:buNone/>
            </a:pPr>
            <a:endParaRPr lang="en-SG" dirty="0"/>
          </a:p>
          <a:p>
            <a:pPr algn="just"/>
            <a:r>
              <a:rPr lang="en-SG" dirty="0"/>
              <a:t>Singapore High Court’s admiralty jurisdiction expanded to include any claim under the Salvage Convention as well as under any contract for or in relation to salvage services.</a:t>
            </a:r>
          </a:p>
          <a:p>
            <a:pPr marL="0" indent="0" algn="just">
              <a:buNone/>
            </a:pPr>
            <a:endParaRPr lang="en-SG" dirty="0"/>
          </a:p>
          <a:p>
            <a:pPr algn="just"/>
            <a:r>
              <a:rPr lang="en-SG" dirty="0"/>
              <a:t>Salvage companies able to enforce salvage claims seated in foreign jurisdictions in Singapore by ship arrest in aid of foreign arbitration.</a:t>
            </a:r>
          </a:p>
          <a:p>
            <a:pPr algn="just"/>
            <a:endParaRPr lang="en-SG" dirty="0"/>
          </a:p>
          <a:p>
            <a:pPr marL="0" indent="0" algn="just">
              <a:buNone/>
            </a:pPr>
            <a:endParaRPr lang="en-SG" dirty="0"/>
          </a:p>
          <a:p>
            <a:pPr algn="just"/>
            <a:endParaRPr lang="en-SG" dirty="0"/>
          </a:p>
          <a:p>
            <a:pPr algn="just"/>
            <a:endParaRPr lang="en-SG" dirty="0"/>
          </a:p>
          <a:p>
            <a:pPr algn="just"/>
            <a:endParaRPr lang="en-SG" dirty="0"/>
          </a:p>
          <a:p>
            <a:pPr marL="0" indent="0" algn="just">
              <a:buNone/>
            </a:pPr>
            <a:endParaRPr lang="en-SG" dirty="0"/>
          </a:p>
          <a:p>
            <a:endParaRPr lang="en-SG" dirty="0"/>
          </a:p>
          <a:p>
            <a:endParaRPr lang="en-SG" dirty="0"/>
          </a:p>
          <a:p>
            <a:endParaRPr lang="en-SG" dirty="0"/>
          </a:p>
          <a:p>
            <a:pPr marL="0" indent="0">
              <a:buNone/>
            </a:pPr>
            <a:endParaRPr lang="en-SG" dirty="0"/>
          </a:p>
          <a:p>
            <a:endParaRPr lang="en-SG" dirty="0"/>
          </a:p>
        </p:txBody>
      </p:sp>
    </p:spTree>
    <p:extLst>
      <p:ext uri="{BB962C8B-B14F-4D97-AF65-F5344CB8AC3E}">
        <p14:creationId xmlns:p14="http://schemas.microsoft.com/office/powerpoint/2010/main" val="2087489466"/>
      </p:ext>
    </p:extLst>
  </p:cSld>
  <p:clrMapOvr>
    <a:masterClrMapping/>
  </p:clrMapOvr>
</p:sld>
</file>

<file path=ppt/theme/theme1.xml><?xml version="1.0" encoding="utf-8"?>
<a:theme xmlns:a="http://schemas.openxmlformats.org/drawingml/2006/main" name="RTA_PowerpointTemplate_2017">
  <a:themeElements>
    <a:clrScheme name="Creative Light">
      <a:dk1>
        <a:srgbClr val="4F4F52"/>
      </a:dk1>
      <a:lt1>
        <a:srgbClr val="1F1F1F"/>
      </a:lt1>
      <a:dk2>
        <a:srgbClr val="FFFFFF"/>
      </a:dk2>
      <a:lt2>
        <a:srgbClr val="161616"/>
      </a:lt2>
      <a:accent1>
        <a:srgbClr val="FC395B"/>
      </a:accent1>
      <a:accent2>
        <a:srgbClr val="FB7545"/>
      </a:accent2>
      <a:accent3>
        <a:srgbClr val="E9C944"/>
      </a:accent3>
      <a:accent4>
        <a:srgbClr val="19C0B4"/>
      </a:accent4>
      <a:accent5>
        <a:srgbClr val="18B96E"/>
      </a:accent5>
      <a:accent6>
        <a:srgbClr val="90D049"/>
      </a:accent6>
      <a:hlink>
        <a:srgbClr val="F23990"/>
      </a:hlink>
      <a:folHlink>
        <a:srgbClr val="14A0DC"/>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9C93F94-7A79-477D-9063-C2404B873100}" vid="{01D40E4A-64CF-4FAD-A265-2CBB0A0B8F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97A6DD54B2D4BB5F63558C9048978" ma:contentTypeVersion="14" ma:contentTypeDescription="Create a new document." ma:contentTypeScope="" ma:versionID="d9f534ef2cd954e3c9de9cedd33d9611">
  <xsd:schema xmlns:xsd="http://www.w3.org/2001/XMLSchema" xmlns:xs="http://www.w3.org/2001/XMLSchema" xmlns:p="http://schemas.microsoft.com/office/2006/metadata/properties" xmlns:ns2="26d4876d-1652-4741-a251-c7328cbe4eec" xmlns:ns3="675ad150-b751-47e2-ad83-2ce7a9a72029" targetNamespace="http://schemas.microsoft.com/office/2006/metadata/properties" ma:root="true" ma:fieldsID="d28fd622ca44a508f89c344eabb53311" ns2:_="" ns3:_="">
    <xsd:import namespace="26d4876d-1652-4741-a251-c7328cbe4eec"/>
    <xsd:import namespace="675ad150-b751-47e2-ad83-2ce7a9a720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4876d-1652-4741-a251-c7328cbe4e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bbc5412-facb-47f6-beca-cc3ad60e99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5ad150-b751-47e2-ad83-2ce7a9a7202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baef6dd-c4f8-403b-aac1-ae4cb52c231a}" ma:internalName="TaxCatchAll" ma:showField="CatchAllData" ma:web="675ad150-b751-47e2-ad83-2ce7a9a72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6d4876d-1652-4741-a251-c7328cbe4eec">
      <Terms xmlns="http://schemas.microsoft.com/office/infopath/2007/PartnerControls"/>
    </lcf76f155ced4ddcb4097134ff3c332f>
    <TaxCatchAll xmlns="675ad150-b751-47e2-ad83-2ce7a9a72029" xsi:nil="true"/>
  </documentManagement>
</p:properties>
</file>

<file path=customXml/itemProps1.xml><?xml version="1.0" encoding="utf-8"?>
<ds:datastoreItem xmlns:ds="http://schemas.openxmlformats.org/officeDocument/2006/customXml" ds:itemID="{9E4E69E5-816E-4701-B4E7-05ACBEE0DAE9}"/>
</file>

<file path=customXml/itemProps2.xml><?xml version="1.0" encoding="utf-8"?>
<ds:datastoreItem xmlns:ds="http://schemas.openxmlformats.org/officeDocument/2006/customXml" ds:itemID="{A32AB38D-FC43-4153-87D7-A4A74022B746}"/>
</file>

<file path=customXml/itemProps3.xml><?xml version="1.0" encoding="utf-8"?>
<ds:datastoreItem xmlns:ds="http://schemas.openxmlformats.org/officeDocument/2006/customXml" ds:itemID="{80601216-8A05-48A3-87C3-CCFC20F4B73E}"/>
</file>

<file path=docProps/app.xml><?xml version="1.0" encoding="utf-8"?>
<Properties xmlns="http://schemas.openxmlformats.org/officeDocument/2006/extended-properties" xmlns:vt="http://schemas.openxmlformats.org/officeDocument/2006/docPropsVTypes">
  <Template>Rajah Tann Singapore - Powerpoint Template (2018)</Template>
  <TotalTime>14424</TotalTime>
  <Words>976</Words>
  <Application>Microsoft Office PowerPoint</Application>
  <PresentationFormat>On-screen Show (16:9)</PresentationFormat>
  <Paragraphs>108</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Calibri</vt:lpstr>
      <vt:lpstr>Arial</vt:lpstr>
      <vt:lpstr>RTA_PowerpointTemplate_2017</vt:lpstr>
      <vt:lpstr>PowerPoint Presentation</vt:lpstr>
      <vt:lpstr>1. General Average Defences – Unseaworthiness</vt:lpstr>
      <vt:lpstr>1. General Average Defences – Unseaworthiness</vt:lpstr>
      <vt:lpstr>1. General Average Defences – Unseaworthiness</vt:lpstr>
      <vt:lpstr>2. General Average Guarantee – Availability of “Actionable Fault” Defence to Issuer </vt:lpstr>
      <vt:lpstr>2. General Average Guarantee – Availability of “Actionable Fault” Defence to Issuer </vt:lpstr>
      <vt:lpstr>3. General Average Contribution – Liability For War Risks / K&amp;R Losses</vt:lpstr>
      <vt:lpstr>4. Implementation of Salvage Convention in Singapore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Rajah &amp; Tann Singapore LLP</cp:lastModifiedBy>
  <cp:revision>359</cp:revision>
  <cp:lastPrinted>2021-04-09T03:39:44Z</cp:lastPrinted>
  <dcterms:created xsi:type="dcterms:W3CDTF">2020-12-10T15:44:43Z</dcterms:created>
  <dcterms:modified xsi:type="dcterms:W3CDTF">2022-05-14T06:58:07Z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0x01010016597A6DD54B2D4BB5F63558C9048978</vt:lpwstr>
  </property>
</Properties>
</file>