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709" r:id="rId2"/>
    <p:sldMasterId id="2147483723" r:id="rId3"/>
    <p:sldMasterId id="2147483737" r:id="rId4"/>
    <p:sldMasterId id="2147483751" r:id="rId5"/>
  </p:sldMasterIdLst>
  <p:notesMasterIdLst>
    <p:notesMasterId r:id="rId30"/>
  </p:notesMasterIdLst>
  <p:handoutMasterIdLst>
    <p:handoutMasterId r:id="rId31"/>
  </p:handoutMasterIdLst>
  <p:sldIdLst>
    <p:sldId id="652" r:id="rId6"/>
    <p:sldId id="727" r:id="rId7"/>
    <p:sldId id="653" r:id="rId8"/>
    <p:sldId id="654" r:id="rId9"/>
    <p:sldId id="683" r:id="rId10"/>
    <p:sldId id="734" r:id="rId11"/>
    <p:sldId id="737" r:id="rId12"/>
    <p:sldId id="767" r:id="rId13"/>
    <p:sldId id="740" r:id="rId14"/>
    <p:sldId id="739" r:id="rId15"/>
    <p:sldId id="742" r:id="rId16"/>
    <p:sldId id="744" r:id="rId17"/>
    <p:sldId id="745" r:id="rId18"/>
    <p:sldId id="746" r:id="rId19"/>
    <p:sldId id="747" r:id="rId20"/>
    <p:sldId id="859" r:id="rId21"/>
    <p:sldId id="860" r:id="rId22"/>
    <p:sldId id="749" r:id="rId23"/>
    <p:sldId id="766" r:id="rId24"/>
    <p:sldId id="751" r:id="rId25"/>
    <p:sldId id="752" r:id="rId26"/>
    <p:sldId id="753" r:id="rId27"/>
    <p:sldId id="765" r:id="rId28"/>
    <p:sldId id="439" r:id="rId2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46">
          <p15:clr>
            <a:srgbClr val="A4A3A4"/>
          </p15:clr>
        </p15:guide>
        <p15:guide id="3" orient="horz" pos="3974">
          <p15:clr>
            <a:srgbClr val="A4A3A4"/>
          </p15:clr>
        </p15:guide>
        <p15:guide id="4" orient="horz" pos="1706">
          <p15:clr>
            <a:srgbClr val="A4A3A4"/>
          </p15:clr>
        </p15:guide>
        <p15:guide id="5" orient="horz" pos="3521">
          <p15:clr>
            <a:srgbClr val="A4A3A4"/>
          </p15:clr>
        </p15:guide>
        <p15:guide id="6" orient="horz" pos="3067">
          <p15:clr>
            <a:srgbClr val="A4A3A4"/>
          </p15:clr>
        </p15:guide>
        <p15:guide id="7" orient="horz" pos="2614">
          <p15:clr>
            <a:srgbClr val="A4A3A4"/>
          </p15:clr>
        </p15:guide>
        <p15:guide id="8" orient="horz" pos="1253">
          <p15:clr>
            <a:srgbClr val="A4A3A4"/>
          </p15:clr>
        </p15:guide>
        <p15:guide id="9" orient="horz" pos="799">
          <p15:clr>
            <a:srgbClr val="A4A3A4"/>
          </p15:clr>
        </p15:guide>
        <p15:guide id="10" orient="horz" pos="3748">
          <p15:clr>
            <a:srgbClr val="A4A3A4"/>
          </p15:clr>
        </p15:guide>
        <p15:guide id="11" orient="horz" pos="4156">
          <p15:clr>
            <a:srgbClr val="A4A3A4"/>
          </p15:clr>
        </p15:guide>
        <p15:guide id="12" pos="340">
          <p15:clr>
            <a:srgbClr val="A4A3A4"/>
          </p15:clr>
        </p15:guide>
        <p15:guide id="13" pos="3371">
          <p15:clr>
            <a:srgbClr val="A4A3A4"/>
          </p15:clr>
        </p15:guide>
        <p15:guide id="14" pos="661">
          <p15:clr>
            <a:srgbClr val="A4A3A4"/>
          </p15:clr>
        </p15:guide>
        <p15:guide id="15" pos="2069">
          <p15:clr>
            <a:srgbClr val="A4A3A4"/>
          </p15:clr>
        </p15:guide>
        <p15:guide id="16" pos="774">
          <p15:clr>
            <a:srgbClr val="A4A3A4"/>
          </p15:clr>
        </p15:guide>
        <p15:guide id="17" pos="1094">
          <p15:clr>
            <a:srgbClr val="A4A3A4"/>
          </p15:clr>
        </p15:guide>
        <p15:guide id="18" pos="1206">
          <p15:clr>
            <a:srgbClr val="A4A3A4"/>
          </p15:clr>
        </p15:guide>
        <p15:guide id="19" pos="1528">
          <p15:clr>
            <a:srgbClr val="A4A3A4"/>
          </p15:clr>
        </p15:guide>
        <p15:guide id="20" pos="1639">
          <p15:clr>
            <a:srgbClr val="A4A3A4"/>
          </p15:clr>
        </p15:guide>
        <p15:guide id="21" pos="1963">
          <p15:clr>
            <a:srgbClr val="A4A3A4"/>
          </p15:clr>
        </p15:guide>
        <p15:guide id="22" pos="2392">
          <p15:clr>
            <a:srgbClr val="A4A3A4"/>
          </p15:clr>
        </p15:guide>
        <p15:guide id="23" pos="2507">
          <p15:clr>
            <a:srgbClr val="A4A3A4"/>
          </p15:clr>
        </p15:guide>
        <p15:guide id="24" pos="2831">
          <p15:clr>
            <a:srgbClr val="A4A3A4"/>
          </p15:clr>
        </p15:guide>
        <p15:guide id="25" pos="2938">
          <p15:clr>
            <a:srgbClr val="A4A3A4"/>
          </p15:clr>
        </p15:guide>
        <p15:guide id="26" pos="3258">
          <p15:clr>
            <a:srgbClr val="A4A3A4"/>
          </p15:clr>
        </p15:guide>
        <p15:guide id="27" pos="3693">
          <p15:clr>
            <a:srgbClr val="A4A3A4"/>
          </p15:clr>
        </p15:guide>
        <p15:guide id="28" pos="3800">
          <p15:clr>
            <a:srgbClr val="A4A3A4"/>
          </p15:clr>
        </p15:guide>
        <p15:guide id="29" pos="4123">
          <p15:clr>
            <a:srgbClr val="A4A3A4"/>
          </p15:clr>
        </p15:guide>
        <p15:guide id="30" pos="4233">
          <p15:clr>
            <a:srgbClr val="A4A3A4"/>
          </p15:clr>
        </p15:guide>
        <p15:guide id="31" pos="4559">
          <p15:clr>
            <a:srgbClr val="A4A3A4"/>
          </p15:clr>
        </p15:guide>
        <p15:guide id="32" pos="4669">
          <p15:clr>
            <a:srgbClr val="A4A3A4"/>
          </p15:clr>
        </p15:guide>
        <p15:guide id="33" pos="4989">
          <p15:clr>
            <a:srgbClr val="A4A3A4"/>
          </p15:clr>
        </p15:guide>
        <p15:guide id="34" pos="5103">
          <p15:clr>
            <a:srgbClr val="A4A3A4"/>
          </p15:clr>
        </p15:guide>
        <p15:guide id="35" pos="5425">
          <p15:clr>
            <a:srgbClr val="A4A3A4"/>
          </p15:clr>
        </p15:guide>
      </p15:sldGuideLst>
    </p:ext>
    <p:ext uri="{2D200454-40CA-4A62-9FC3-DE9A4176ACB9}">
      <p15:notesGuideLst xmlns:p15="http://schemas.microsoft.com/office/powerpoint/2012/main">
        <p15:guide id="1" orient="horz" pos="3008" userDrawn="1">
          <p15:clr>
            <a:srgbClr val="A4A3A4"/>
          </p15:clr>
        </p15:guide>
        <p15:guide id="2" pos="2396" userDrawn="1">
          <p15:clr>
            <a:srgbClr val="A4A3A4"/>
          </p15:clr>
        </p15:guide>
        <p15:guide id="3" orient="horz" pos="3024" userDrawn="1">
          <p15:clr>
            <a:srgbClr val="A4A3A4"/>
          </p15:clr>
        </p15:guide>
        <p15:guide id="4" pos="2350" userDrawn="1">
          <p15:clr>
            <a:srgbClr val="A4A3A4"/>
          </p15:clr>
        </p15:guide>
        <p15:guide id="5" orient="horz" pos="3206" userDrawn="1">
          <p15:clr>
            <a:srgbClr val="A4A3A4"/>
          </p15:clr>
        </p15:guide>
        <p15:guide id="6" orient="horz" pos="3224" userDrawn="1">
          <p15:clr>
            <a:srgbClr val="A4A3A4"/>
          </p15:clr>
        </p15:guide>
        <p15:guide id="7" pos="2326" userDrawn="1">
          <p15:clr>
            <a:srgbClr val="A4A3A4"/>
          </p15:clr>
        </p15:guide>
        <p15:guide id="8" pos="2282" userDrawn="1">
          <p15:clr>
            <a:srgbClr val="A4A3A4"/>
          </p15:clr>
        </p15:guide>
        <p15:guide id="9" orient="horz" pos="2918" userDrawn="1">
          <p15:clr>
            <a:srgbClr val="A4A3A4"/>
          </p15:clr>
        </p15:guide>
        <p15:guide id="10" orient="horz" pos="2934" userDrawn="1">
          <p15:clr>
            <a:srgbClr val="A4A3A4"/>
          </p15:clr>
        </p15:guide>
        <p15:guide id="11" orient="horz" pos="3110" userDrawn="1">
          <p15:clr>
            <a:srgbClr val="A4A3A4"/>
          </p15:clr>
        </p15:guide>
        <p15:guide id="12" orient="horz" pos="3127" userDrawn="1">
          <p15:clr>
            <a:srgbClr val="A4A3A4"/>
          </p15:clr>
        </p15:guide>
        <p15:guide id="13" pos="2250" userDrawn="1">
          <p15:clr>
            <a:srgbClr val="A4A3A4"/>
          </p15:clr>
        </p15:guide>
        <p15:guide id="14" pos="2207" userDrawn="1">
          <p15:clr>
            <a:srgbClr val="A4A3A4"/>
          </p15:clr>
        </p15:guide>
        <p15:guide id="15" pos="2184" userDrawn="1">
          <p15:clr>
            <a:srgbClr val="A4A3A4"/>
          </p15:clr>
        </p15:guide>
        <p15:guide id="16"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BF5"/>
    <a:srgbClr val="C9E7F3"/>
    <a:srgbClr val="EEF8FC"/>
    <a:srgbClr val="3863A6"/>
    <a:srgbClr val="0C738F"/>
    <a:srgbClr val="66B09E"/>
    <a:srgbClr val="EB6136"/>
    <a:srgbClr val="F68C32"/>
    <a:srgbClr val="782417"/>
    <a:srgbClr val="5211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5" autoAdjust="0"/>
    <p:restoredTop sz="73325" autoAdjust="0"/>
  </p:normalViewPr>
  <p:slideViewPr>
    <p:cSldViewPr>
      <p:cViewPr varScale="1">
        <p:scale>
          <a:sx n="81" d="100"/>
          <a:sy n="81" d="100"/>
        </p:scale>
        <p:origin x="2238" y="78"/>
      </p:cViewPr>
      <p:guideLst>
        <p:guide orient="horz" pos="2160"/>
        <p:guide orient="horz" pos="346"/>
        <p:guide orient="horz" pos="3974"/>
        <p:guide orient="horz" pos="1706"/>
        <p:guide orient="horz" pos="3521"/>
        <p:guide orient="horz" pos="3067"/>
        <p:guide orient="horz" pos="2614"/>
        <p:guide orient="horz" pos="1253"/>
        <p:guide orient="horz" pos="799"/>
        <p:guide orient="horz" pos="3748"/>
        <p:guide orient="horz" pos="4156"/>
        <p:guide pos="340"/>
        <p:guide pos="3371"/>
        <p:guide pos="661"/>
        <p:guide pos="2069"/>
        <p:guide pos="774"/>
        <p:guide pos="1094"/>
        <p:guide pos="1206"/>
        <p:guide pos="1528"/>
        <p:guide pos="1639"/>
        <p:guide pos="1963"/>
        <p:guide pos="2392"/>
        <p:guide pos="2507"/>
        <p:guide pos="2831"/>
        <p:guide pos="2938"/>
        <p:guide pos="3258"/>
        <p:guide pos="3693"/>
        <p:guide pos="3800"/>
        <p:guide pos="4123"/>
        <p:guide pos="4233"/>
        <p:guide pos="4559"/>
        <p:guide pos="4669"/>
        <p:guide pos="4989"/>
        <p:guide pos="5103"/>
        <p:guide pos="5425"/>
      </p:guideLst>
    </p:cSldViewPr>
  </p:slideViewPr>
  <p:outlineViewPr>
    <p:cViewPr>
      <p:scale>
        <a:sx n="33" d="100"/>
        <a:sy n="33" d="100"/>
      </p:scale>
      <p:origin x="0" y="234"/>
    </p:cViewPr>
  </p:outlineViewPr>
  <p:notesTextViewPr>
    <p:cViewPr>
      <p:scale>
        <a:sx n="150" d="100"/>
        <a:sy n="150" d="100"/>
      </p:scale>
      <p:origin x="0" y="0"/>
    </p:cViewPr>
  </p:notesTextViewPr>
  <p:sorterViewPr>
    <p:cViewPr>
      <p:scale>
        <a:sx n="100" d="100"/>
        <a:sy n="100" d="100"/>
      </p:scale>
      <p:origin x="0" y="11568"/>
    </p:cViewPr>
  </p:sorterViewPr>
  <p:notesViewPr>
    <p:cSldViewPr>
      <p:cViewPr>
        <p:scale>
          <a:sx n="120" d="100"/>
          <a:sy n="120" d="100"/>
        </p:scale>
        <p:origin x="-1915" y="-58"/>
      </p:cViewPr>
      <p:guideLst>
        <p:guide orient="horz" pos="3008"/>
        <p:guide pos="2396"/>
        <p:guide orient="horz" pos="3024"/>
        <p:guide pos="2350"/>
        <p:guide orient="horz" pos="3206"/>
        <p:guide orient="horz" pos="3224"/>
        <p:guide pos="2326"/>
        <p:guide pos="2282"/>
        <p:guide orient="horz" pos="2918"/>
        <p:guide orient="horz" pos="2934"/>
        <p:guide orient="horz" pos="3110"/>
        <p:guide orient="horz" pos="3127"/>
        <p:guide pos="2250"/>
        <p:guide pos="2207"/>
        <p:guide pos="2184"/>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A36081-F0BE-46D4-876E-E0BB96F941A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SG"/>
        </a:p>
      </dgm:t>
    </dgm:pt>
    <dgm:pt modelId="{6B61F453-71A4-49D5-A9C3-8E139C166C40}">
      <dgm:prSet phldrT="[Text]" custT="1"/>
      <dgm:spPr/>
      <dgm:t>
        <a:bodyPr/>
        <a:lstStyle/>
        <a:p>
          <a:pPr>
            <a:lnSpc>
              <a:spcPct val="121000"/>
            </a:lnSpc>
            <a:buFont typeface="Arial" pitchFamily="34" charset="0"/>
            <a:buNone/>
          </a:pPr>
          <a:r>
            <a:rPr lang="en-MY" altLang="en-US" sz="1600" b="1" cap="none" dirty="0">
              <a:solidFill>
                <a:schemeClr val="tx1"/>
              </a:solidFill>
              <a:latin typeface="Arial" panose="020B0604020202020204" pitchFamily="34" charset="0"/>
              <a:cs typeface="Arial" panose="020B0604020202020204" pitchFamily="34" charset="0"/>
            </a:rPr>
            <a:t>The “New Normal” and the Future of Work</a:t>
          </a:r>
          <a:endParaRPr lang="en-SG" sz="1600" b="1" dirty="0">
            <a:latin typeface="Arial" panose="020B0604020202020204" pitchFamily="34" charset="0"/>
            <a:cs typeface="Arial" panose="020B0604020202020204" pitchFamily="34" charset="0"/>
          </a:endParaRPr>
        </a:p>
      </dgm:t>
    </dgm:pt>
    <dgm:pt modelId="{77945B8E-E06A-4A07-827D-24798A60C351}" type="parTrans" cxnId="{BB93113C-0DFE-4056-953A-66A5CB7990C0}">
      <dgm:prSet/>
      <dgm:spPr/>
      <dgm:t>
        <a:bodyPr/>
        <a:lstStyle/>
        <a:p>
          <a:pPr>
            <a:lnSpc>
              <a:spcPct val="121000"/>
            </a:lnSpc>
          </a:pPr>
          <a:endParaRPr lang="en-SG" sz="1400" b="1">
            <a:latin typeface="Arial" panose="020B0604020202020204" pitchFamily="34" charset="0"/>
            <a:cs typeface="Arial" panose="020B0604020202020204" pitchFamily="34" charset="0"/>
          </a:endParaRPr>
        </a:p>
      </dgm:t>
    </dgm:pt>
    <dgm:pt modelId="{914BEE5A-12D1-4BCC-9136-394E464082A3}" type="sibTrans" cxnId="{BB93113C-0DFE-4056-953A-66A5CB7990C0}">
      <dgm:prSet/>
      <dgm:spPr/>
      <dgm:t>
        <a:bodyPr/>
        <a:lstStyle/>
        <a:p>
          <a:pPr>
            <a:lnSpc>
              <a:spcPct val="121000"/>
            </a:lnSpc>
          </a:pPr>
          <a:endParaRPr lang="en-SG" sz="1400" b="1">
            <a:latin typeface="Arial" panose="020B0604020202020204" pitchFamily="34" charset="0"/>
            <a:cs typeface="Arial" panose="020B0604020202020204" pitchFamily="34" charset="0"/>
          </a:endParaRPr>
        </a:p>
      </dgm:t>
    </dgm:pt>
    <dgm:pt modelId="{E4CA97A4-71E0-439D-8674-D561AE840C13}">
      <dgm:prSet custT="1"/>
      <dgm:spPr/>
      <dgm:t>
        <a:bodyPr/>
        <a:lstStyle/>
        <a:p>
          <a:pPr>
            <a:lnSpc>
              <a:spcPct val="121000"/>
            </a:lnSpc>
          </a:pPr>
          <a:r>
            <a:rPr lang="en-MY" altLang="en-US" sz="1600" b="1" cap="none" dirty="0">
              <a:solidFill>
                <a:schemeClr val="tx1"/>
              </a:solidFill>
              <a:latin typeface="Arial" panose="020B0604020202020204" pitchFamily="34" charset="0"/>
              <a:cs typeface="Arial" panose="020B0604020202020204" pitchFamily="34" charset="0"/>
            </a:rPr>
            <a:t>Technology</a:t>
          </a:r>
        </a:p>
      </dgm:t>
    </dgm:pt>
    <dgm:pt modelId="{A3A985DC-1A9B-44FA-9999-C1C0D289EFE7}" type="parTrans" cxnId="{243D67F4-4273-44AC-83E6-EA2192B2FF43}">
      <dgm:prSet/>
      <dgm:spPr/>
      <dgm:t>
        <a:bodyPr/>
        <a:lstStyle/>
        <a:p>
          <a:pPr>
            <a:lnSpc>
              <a:spcPct val="121000"/>
            </a:lnSpc>
          </a:pPr>
          <a:endParaRPr lang="en-SG" sz="1400" b="1">
            <a:latin typeface="Arial" panose="020B0604020202020204" pitchFamily="34" charset="0"/>
            <a:cs typeface="Arial" panose="020B0604020202020204" pitchFamily="34" charset="0"/>
          </a:endParaRPr>
        </a:p>
      </dgm:t>
    </dgm:pt>
    <dgm:pt modelId="{CF14C6E3-3BF6-457E-9067-AA59890E110B}" type="sibTrans" cxnId="{243D67F4-4273-44AC-83E6-EA2192B2FF43}">
      <dgm:prSet/>
      <dgm:spPr/>
      <dgm:t>
        <a:bodyPr/>
        <a:lstStyle/>
        <a:p>
          <a:pPr>
            <a:lnSpc>
              <a:spcPct val="121000"/>
            </a:lnSpc>
          </a:pPr>
          <a:endParaRPr lang="en-SG" sz="1400" b="1">
            <a:latin typeface="Arial" panose="020B0604020202020204" pitchFamily="34" charset="0"/>
            <a:cs typeface="Arial" panose="020B0604020202020204" pitchFamily="34" charset="0"/>
          </a:endParaRPr>
        </a:p>
      </dgm:t>
    </dgm:pt>
    <dgm:pt modelId="{AE569AF6-BC84-4790-81E1-6A4A3A018105}">
      <dgm:prSet custT="1"/>
      <dgm:spPr/>
      <dgm:t>
        <a:bodyPr/>
        <a:lstStyle/>
        <a:p>
          <a:pPr>
            <a:lnSpc>
              <a:spcPct val="121000"/>
            </a:lnSpc>
          </a:pPr>
          <a:r>
            <a:rPr lang="en-MY" altLang="en-US" sz="1600" b="1" cap="none" dirty="0">
              <a:solidFill>
                <a:schemeClr val="tx1"/>
              </a:solidFill>
              <a:latin typeface="Arial" panose="020B0604020202020204" pitchFamily="34" charset="0"/>
              <a:cs typeface="Arial" panose="020B0604020202020204" pitchFamily="34" charset="0"/>
            </a:rPr>
            <a:t>Sustainability</a:t>
          </a:r>
        </a:p>
      </dgm:t>
    </dgm:pt>
    <dgm:pt modelId="{04EF14D4-8272-4BDA-8790-14962F1DEC3C}" type="parTrans" cxnId="{0F1C4452-6E71-4FBA-BBC4-35FD273A669E}">
      <dgm:prSet/>
      <dgm:spPr/>
      <dgm:t>
        <a:bodyPr/>
        <a:lstStyle/>
        <a:p>
          <a:endParaRPr lang="en-GB"/>
        </a:p>
      </dgm:t>
    </dgm:pt>
    <dgm:pt modelId="{4155509A-6B64-47EA-91A6-ACF8DEEE829D}" type="sibTrans" cxnId="{0F1C4452-6E71-4FBA-BBC4-35FD273A669E}">
      <dgm:prSet/>
      <dgm:spPr/>
      <dgm:t>
        <a:bodyPr/>
        <a:lstStyle/>
        <a:p>
          <a:endParaRPr lang="en-GB"/>
        </a:p>
      </dgm:t>
    </dgm:pt>
    <dgm:pt modelId="{416B1D87-449B-4B7F-B851-0EB5993BFAA4}">
      <dgm:prSet custT="1"/>
      <dgm:spPr/>
      <dgm:t>
        <a:bodyPr/>
        <a:lstStyle/>
        <a:p>
          <a:pPr>
            <a:lnSpc>
              <a:spcPct val="121000"/>
            </a:lnSpc>
          </a:pPr>
          <a:r>
            <a:rPr lang="en-MY" altLang="en-US" sz="1600" b="1" cap="none" dirty="0">
              <a:solidFill>
                <a:schemeClr val="tx1"/>
              </a:solidFill>
              <a:latin typeface="Arial" panose="020B0604020202020204" pitchFamily="34" charset="0"/>
              <a:cs typeface="Arial" panose="020B0604020202020204" pitchFamily="34" charset="0"/>
            </a:rPr>
            <a:t>Talent</a:t>
          </a:r>
        </a:p>
      </dgm:t>
    </dgm:pt>
    <dgm:pt modelId="{625498C8-232A-4F6B-80C7-D6DA17675BAA}" type="parTrans" cxnId="{A95AE088-81BF-4B09-8337-8B7B9C989C2B}">
      <dgm:prSet/>
      <dgm:spPr/>
      <dgm:t>
        <a:bodyPr/>
        <a:lstStyle/>
        <a:p>
          <a:endParaRPr lang="en-GB"/>
        </a:p>
      </dgm:t>
    </dgm:pt>
    <dgm:pt modelId="{EB7978B5-6ED4-44BD-A543-7B953771D80C}" type="sibTrans" cxnId="{A95AE088-81BF-4B09-8337-8B7B9C989C2B}">
      <dgm:prSet/>
      <dgm:spPr/>
      <dgm:t>
        <a:bodyPr/>
        <a:lstStyle/>
        <a:p>
          <a:endParaRPr lang="en-GB"/>
        </a:p>
      </dgm:t>
    </dgm:pt>
    <dgm:pt modelId="{B7BF1A31-BF70-4C59-AA31-A6221647BF9E}">
      <dgm:prSet custT="1"/>
      <dgm:spPr/>
      <dgm:t>
        <a:bodyPr/>
        <a:lstStyle/>
        <a:p>
          <a:pPr>
            <a:lnSpc>
              <a:spcPct val="121000"/>
            </a:lnSpc>
          </a:pPr>
          <a:r>
            <a:rPr lang="en-MY" altLang="en-US" sz="1600" b="1" cap="none" dirty="0">
              <a:solidFill>
                <a:schemeClr val="tx1"/>
              </a:solidFill>
              <a:latin typeface="Arial" panose="020B0604020202020204" pitchFamily="34" charset="0"/>
              <a:cs typeface="Arial" panose="020B0604020202020204" pitchFamily="34" charset="0"/>
            </a:rPr>
            <a:t>Conclusion</a:t>
          </a:r>
        </a:p>
      </dgm:t>
    </dgm:pt>
    <dgm:pt modelId="{0F1A2744-4617-4554-9221-D8C9CCCDCDAB}" type="parTrans" cxnId="{F28501E2-7778-4AA9-BBE1-13E1681F74FB}">
      <dgm:prSet/>
      <dgm:spPr/>
      <dgm:t>
        <a:bodyPr/>
        <a:lstStyle/>
        <a:p>
          <a:endParaRPr lang="en-GB"/>
        </a:p>
      </dgm:t>
    </dgm:pt>
    <dgm:pt modelId="{28317EA5-8FC3-45B9-B612-0B1DC4C6472C}" type="sibTrans" cxnId="{F28501E2-7778-4AA9-BBE1-13E1681F74FB}">
      <dgm:prSet/>
      <dgm:spPr/>
      <dgm:t>
        <a:bodyPr/>
        <a:lstStyle/>
        <a:p>
          <a:endParaRPr lang="en-GB"/>
        </a:p>
      </dgm:t>
    </dgm:pt>
    <dgm:pt modelId="{BDCCE4C4-2070-43F1-AB25-7B030741F56A}" type="pres">
      <dgm:prSet presAssocID="{54A36081-F0BE-46D4-876E-E0BB96F941A8}" presName="Name0" presStyleCnt="0">
        <dgm:presLayoutVars>
          <dgm:dir/>
          <dgm:animLvl val="lvl"/>
          <dgm:resizeHandles val="exact"/>
        </dgm:presLayoutVars>
      </dgm:prSet>
      <dgm:spPr/>
    </dgm:pt>
    <dgm:pt modelId="{1C9BB7E4-DC29-4116-AC69-390DBD9FBB20}" type="pres">
      <dgm:prSet presAssocID="{B7BF1A31-BF70-4C59-AA31-A6221647BF9E}" presName="boxAndChildren" presStyleCnt="0"/>
      <dgm:spPr/>
    </dgm:pt>
    <dgm:pt modelId="{A33DEB48-B866-4301-89B9-6F48ACE8D139}" type="pres">
      <dgm:prSet presAssocID="{B7BF1A31-BF70-4C59-AA31-A6221647BF9E}" presName="parentTextBox" presStyleLbl="node1" presStyleIdx="0" presStyleCnt="5"/>
      <dgm:spPr/>
    </dgm:pt>
    <dgm:pt modelId="{67689169-6F42-4A20-BB1E-8D8643FD2C90}" type="pres">
      <dgm:prSet presAssocID="{EB7978B5-6ED4-44BD-A543-7B953771D80C}" presName="sp" presStyleCnt="0"/>
      <dgm:spPr/>
    </dgm:pt>
    <dgm:pt modelId="{93077273-FB30-42D9-881C-3558AB89B5FC}" type="pres">
      <dgm:prSet presAssocID="{416B1D87-449B-4B7F-B851-0EB5993BFAA4}" presName="arrowAndChildren" presStyleCnt="0"/>
      <dgm:spPr/>
    </dgm:pt>
    <dgm:pt modelId="{9EE6174F-ADEC-4F99-A54A-C056A44573F3}" type="pres">
      <dgm:prSet presAssocID="{416B1D87-449B-4B7F-B851-0EB5993BFAA4}" presName="parentTextArrow" presStyleLbl="node1" presStyleIdx="1" presStyleCnt="5"/>
      <dgm:spPr/>
    </dgm:pt>
    <dgm:pt modelId="{BF670066-F320-4476-A20D-DEACADFBB961}" type="pres">
      <dgm:prSet presAssocID="{4155509A-6B64-47EA-91A6-ACF8DEEE829D}" presName="sp" presStyleCnt="0"/>
      <dgm:spPr/>
    </dgm:pt>
    <dgm:pt modelId="{A8A6C7CF-7174-4376-B41C-E74586D98D9F}" type="pres">
      <dgm:prSet presAssocID="{AE569AF6-BC84-4790-81E1-6A4A3A018105}" presName="arrowAndChildren" presStyleCnt="0"/>
      <dgm:spPr/>
    </dgm:pt>
    <dgm:pt modelId="{B295E30D-3267-417C-A98F-E3C76EAFAE25}" type="pres">
      <dgm:prSet presAssocID="{AE569AF6-BC84-4790-81E1-6A4A3A018105}" presName="parentTextArrow" presStyleLbl="node1" presStyleIdx="2" presStyleCnt="5"/>
      <dgm:spPr/>
    </dgm:pt>
    <dgm:pt modelId="{AD7696EF-3AAD-4297-BE11-D8ED91ADC02E}" type="pres">
      <dgm:prSet presAssocID="{CF14C6E3-3BF6-457E-9067-AA59890E110B}" presName="sp" presStyleCnt="0"/>
      <dgm:spPr/>
    </dgm:pt>
    <dgm:pt modelId="{BC0DD2A2-5FBF-4286-9A89-DDBFD07FCC75}" type="pres">
      <dgm:prSet presAssocID="{E4CA97A4-71E0-439D-8674-D561AE840C13}" presName="arrowAndChildren" presStyleCnt="0"/>
      <dgm:spPr/>
    </dgm:pt>
    <dgm:pt modelId="{A97808A7-2D87-4208-B428-3CDED3BA34D7}" type="pres">
      <dgm:prSet presAssocID="{E4CA97A4-71E0-439D-8674-D561AE840C13}" presName="parentTextArrow" presStyleLbl="node1" presStyleIdx="3" presStyleCnt="5"/>
      <dgm:spPr/>
    </dgm:pt>
    <dgm:pt modelId="{22B5FB8E-5CC6-4F24-9DE6-B97EC4EE28E8}" type="pres">
      <dgm:prSet presAssocID="{914BEE5A-12D1-4BCC-9136-394E464082A3}" presName="sp" presStyleCnt="0"/>
      <dgm:spPr/>
    </dgm:pt>
    <dgm:pt modelId="{05DCC272-4163-48EF-AADB-0B0D4822209A}" type="pres">
      <dgm:prSet presAssocID="{6B61F453-71A4-49D5-A9C3-8E139C166C40}" presName="arrowAndChildren" presStyleCnt="0"/>
      <dgm:spPr/>
    </dgm:pt>
    <dgm:pt modelId="{85453C70-1EF0-4BDF-B10B-BFC270B2BD97}" type="pres">
      <dgm:prSet presAssocID="{6B61F453-71A4-49D5-A9C3-8E139C166C40}" presName="parentTextArrow" presStyleLbl="node1" presStyleIdx="4" presStyleCnt="5"/>
      <dgm:spPr/>
    </dgm:pt>
  </dgm:ptLst>
  <dgm:cxnLst>
    <dgm:cxn modelId="{20532511-8AC1-4AAF-A278-D80089F887C7}" type="presOf" srcId="{E4CA97A4-71E0-439D-8674-D561AE840C13}" destId="{A97808A7-2D87-4208-B428-3CDED3BA34D7}" srcOrd="0" destOrd="0" presId="urn:microsoft.com/office/officeart/2005/8/layout/process4"/>
    <dgm:cxn modelId="{C6AC4E2D-F7C1-4FA7-A8C4-D1634A360716}" type="presOf" srcId="{6B61F453-71A4-49D5-A9C3-8E139C166C40}" destId="{85453C70-1EF0-4BDF-B10B-BFC270B2BD97}" srcOrd="0" destOrd="0" presId="urn:microsoft.com/office/officeart/2005/8/layout/process4"/>
    <dgm:cxn modelId="{BB93113C-0DFE-4056-953A-66A5CB7990C0}" srcId="{54A36081-F0BE-46D4-876E-E0BB96F941A8}" destId="{6B61F453-71A4-49D5-A9C3-8E139C166C40}" srcOrd="0" destOrd="0" parTransId="{77945B8E-E06A-4A07-827D-24798A60C351}" sibTransId="{914BEE5A-12D1-4BCC-9136-394E464082A3}"/>
    <dgm:cxn modelId="{0F1C4452-6E71-4FBA-BBC4-35FD273A669E}" srcId="{54A36081-F0BE-46D4-876E-E0BB96F941A8}" destId="{AE569AF6-BC84-4790-81E1-6A4A3A018105}" srcOrd="2" destOrd="0" parTransId="{04EF14D4-8272-4BDA-8790-14962F1DEC3C}" sibTransId="{4155509A-6B64-47EA-91A6-ACF8DEEE829D}"/>
    <dgm:cxn modelId="{19841084-0D9B-474C-9648-C36F8EA10DE7}" type="presOf" srcId="{54A36081-F0BE-46D4-876E-E0BB96F941A8}" destId="{BDCCE4C4-2070-43F1-AB25-7B030741F56A}" srcOrd="0" destOrd="0" presId="urn:microsoft.com/office/officeart/2005/8/layout/process4"/>
    <dgm:cxn modelId="{84DBF386-5EAC-4603-9678-D80AF8A8F559}" type="presOf" srcId="{AE569AF6-BC84-4790-81E1-6A4A3A018105}" destId="{B295E30D-3267-417C-A98F-E3C76EAFAE25}" srcOrd="0" destOrd="0" presId="urn:microsoft.com/office/officeart/2005/8/layout/process4"/>
    <dgm:cxn modelId="{A95AE088-81BF-4B09-8337-8B7B9C989C2B}" srcId="{54A36081-F0BE-46D4-876E-E0BB96F941A8}" destId="{416B1D87-449B-4B7F-B851-0EB5993BFAA4}" srcOrd="3" destOrd="0" parTransId="{625498C8-232A-4F6B-80C7-D6DA17675BAA}" sibTransId="{EB7978B5-6ED4-44BD-A543-7B953771D80C}"/>
    <dgm:cxn modelId="{1E14F4A6-68C6-44E0-8AD9-D1AC42F03284}" type="presOf" srcId="{416B1D87-449B-4B7F-B851-0EB5993BFAA4}" destId="{9EE6174F-ADEC-4F99-A54A-C056A44573F3}" srcOrd="0" destOrd="0" presId="urn:microsoft.com/office/officeart/2005/8/layout/process4"/>
    <dgm:cxn modelId="{2B8BF5C5-E7B4-4108-97C7-EDE7077E4888}" type="presOf" srcId="{B7BF1A31-BF70-4C59-AA31-A6221647BF9E}" destId="{A33DEB48-B866-4301-89B9-6F48ACE8D139}" srcOrd="0" destOrd="0" presId="urn:microsoft.com/office/officeart/2005/8/layout/process4"/>
    <dgm:cxn modelId="{F28501E2-7778-4AA9-BBE1-13E1681F74FB}" srcId="{54A36081-F0BE-46D4-876E-E0BB96F941A8}" destId="{B7BF1A31-BF70-4C59-AA31-A6221647BF9E}" srcOrd="4" destOrd="0" parTransId="{0F1A2744-4617-4554-9221-D8C9CCCDCDAB}" sibTransId="{28317EA5-8FC3-45B9-B612-0B1DC4C6472C}"/>
    <dgm:cxn modelId="{243D67F4-4273-44AC-83E6-EA2192B2FF43}" srcId="{54A36081-F0BE-46D4-876E-E0BB96F941A8}" destId="{E4CA97A4-71E0-439D-8674-D561AE840C13}" srcOrd="1" destOrd="0" parTransId="{A3A985DC-1A9B-44FA-9999-C1C0D289EFE7}" sibTransId="{CF14C6E3-3BF6-457E-9067-AA59890E110B}"/>
    <dgm:cxn modelId="{7CBE7EB6-4B26-4E4C-A609-AA3BAE73B0E4}" type="presParOf" srcId="{BDCCE4C4-2070-43F1-AB25-7B030741F56A}" destId="{1C9BB7E4-DC29-4116-AC69-390DBD9FBB20}" srcOrd="0" destOrd="0" presId="urn:microsoft.com/office/officeart/2005/8/layout/process4"/>
    <dgm:cxn modelId="{A5AC064C-94BD-4FB0-8331-C50D35E81142}" type="presParOf" srcId="{1C9BB7E4-DC29-4116-AC69-390DBD9FBB20}" destId="{A33DEB48-B866-4301-89B9-6F48ACE8D139}" srcOrd="0" destOrd="0" presId="urn:microsoft.com/office/officeart/2005/8/layout/process4"/>
    <dgm:cxn modelId="{3B1E67BC-D3C1-414D-9139-BB35548D36F8}" type="presParOf" srcId="{BDCCE4C4-2070-43F1-AB25-7B030741F56A}" destId="{67689169-6F42-4A20-BB1E-8D8643FD2C90}" srcOrd="1" destOrd="0" presId="urn:microsoft.com/office/officeart/2005/8/layout/process4"/>
    <dgm:cxn modelId="{9BF03E1A-9811-48FF-8152-A89EB88BE2DA}" type="presParOf" srcId="{BDCCE4C4-2070-43F1-AB25-7B030741F56A}" destId="{93077273-FB30-42D9-881C-3558AB89B5FC}" srcOrd="2" destOrd="0" presId="urn:microsoft.com/office/officeart/2005/8/layout/process4"/>
    <dgm:cxn modelId="{C6EB3DC2-8859-4960-B158-31190AAA7C15}" type="presParOf" srcId="{93077273-FB30-42D9-881C-3558AB89B5FC}" destId="{9EE6174F-ADEC-4F99-A54A-C056A44573F3}" srcOrd="0" destOrd="0" presId="urn:microsoft.com/office/officeart/2005/8/layout/process4"/>
    <dgm:cxn modelId="{86A667E9-2894-443C-9D84-29462B59BD67}" type="presParOf" srcId="{BDCCE4C4-2070-43F1-AB25-7B030741F56A}" destId="{BF670066-F320-4476-A20D-DEACADFBB961}" srcOrd="3" destOrd="0" presId="urn:microsoft.com/office/officeart/2005/8/layout/process4"/>
    <dgm:cxn modelId="{BBE120D3-70F4-4CF7-8137-2EB74C5FF84F}" type="presParOf" srcId="{BDCCE4C4-2070-43F1-AB25-7B030741F56A}" destId="{A8A6C7CF-7174-4376-B41C-E74586D98D9F}" srcOrd="4" destOrd="0" presId="urn:microsoft.com/office/officeart/2005/8/layout/process4"/>
    <dgm:cxn modelId="{52B8994D-8FC0-45C6-B9EB-B0F5F30AC9F0}" type="presParOf" srcId="{A8A6C7CF-7174-4376-B41C-E74586D98D9F}" destId="{B295E30D-3267-417C-A98F-E3C76EAFAE25}" srcOrd="0" destOrd="0" presId="urn:microsoft.com/office/officeart/2005/8/layout/process4"/>
    <dgm:cxn modelId="{B93B6D1F-7495-4EBA-9483-1FB161BCF6AE}" type="presParOf" srcId="{BDCCE4C4-2070-43F1-AB25-7B030741F56A}" destId="{AD7696EF-3AAD-4297-BE11-D8ED91ADC02E}" srcOrd="5" destOrd="0" presId="urn:microsoft.com/office/officeart/2005/8/layout/process4"/>
    <dgm:cxn modelId="{CDAB94C5-0734-4211-AF2E-F191755C334C}" type="presParOf" srcId="{BDCCE4C4-2070-43F1-AB25-7B030741F56A}" destId="{BC0DD2A2-5FBF-4286-9A89-DDBFD07FCC75}" srcOrd="6" destOrd="0" presId="urn:microsoft.com/office/officeart/2005/8/layout/process4"/>
    <dgm:cxn modelId="{C76926A9-5542-414F-9C4D-A371EB74D346}" type="presParOf" srcId="{BC0DD2A2-5FBF-4286-9A89-DDBFD07FCC75}" destId="{A97808A7-2D87-4208-B428-3CDED3BA34D7}" srcOrd="0" destOrd="0" presId="urn:microsoft.com/office/officeart/2005/8/layout/process4"/>
    <dgm:cxn modelId="{589EC81B-F160-4954-B14F-826489603EF7}" type="presParOf" srcId="{BDCCE4C4-2070-43F1-AB25-7B030741F56A}" destId="{22B5FB8E-5CC6-4F24-9DE6-B97EC4EE28E8}" srcOrd="7" destOrd="0" presId="urn:microsoft.com/office/officeart/2005/8/layout/process4"/>
    <dgm:cxn modelId="{EFACB223-8EC2-43D6-8A19-708AEB1AAC74}" type="presParOf" srcId="{BDCCE4C4-2070-43F1-AB25-7B030741F56A}" destId="{05DCC272-4163-48EF-AADB-0B0D4822209A}" srcOrd="8" destOrd="0" presId="urn:microsoft.com/office/officeart/2005/8/layout/process4"/>
    <dgm:cxn modelId="{7912B511-0FA6-4260-92DB-BA66C03C3097}" type="presParOf" srcId="{05DCC272-4163-48EF-AADB-0B0D4822209A}" destId="{85453C70-1EF0-4BDF-B10B-BFC270B2BD9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DEB48-B866-4301-89B9-6F48ACE8D139}">
      <dsp:nvSpPr>
        <dsp:cNvPr id="0" name=""/>
        <dsp:cNvSpPr/>
      </dsp:nvSpPr>
      <dsp:spPr>
        <a:xfrm>
          <a:off x="0" y="4018941"/>
          <a:ext cx="4662088" cy="6593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121000"/>
            </a:lnSpc>
            <a:spcBef>
              <a:spcPct val="0"/>
            </a:spcBef>
            <a:spcAft>
              <a:spcPct val="35000"/>
            </a:spcAft>
            <a:buNone/>
          </a:pPr>
          <a:r>
            <a:rPr lang="en-MY" altLang="en-US" sz="1600" b="1" kern="1200" cap="none" dirty="0">
              <a:solidFill>
                <a:schemeClr val="tx1"/>
              </a:solidFill>
              <a:latin typeface="Arial" panose="020B0604020202020204" pitchFamily="34" charset="0"/>
              <a:cs typeface="Arial" panose="020B0604020202020204" pitchFamily="34" charset="0"/>
            </a:rPr>
            <a:t>Conclusion</a:t>
          </a:r>
        </a:p>
      </dsp:txBody>
      <dsp:txXfrm>
        <a:off x="0" y="4018941"/>
        <a:ext cx="4662088" cy="659340"/>
      </dsp:txXfrm>
    </dsp:sp>
    <dsp:sp modelId="{9EE6174F-ADEC-4F99-A54A-C056A44573F3}">
      <dsp:nvSpPr>
        <dsp:cNvPr id="0" name=""/>
        <dsp:cNvSpPr/>
      </dsp:nvSpPr>
      <dsp:spPr>
        <a:xfrm rot="10800000">
          <a:off x="0" y="3014765"/>
          <a:ext cx="4662088" cy="101406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121000"/>
            </a:lnSpc>
            <a:spcBef>
              <a:spcPct val="0"/>
            </a:spcBef>
            <a:spcAft>
              <a:spcPct val="35000"/>
            </a:spcAft>
            <a:buNone/>
          </a:pPr>
          <a:r>
            <a:rPr lang="en-MY" altLang="en-US" sz="1600" b="1" kern="1200" cap="none" dirty="0">
              <a:solidFill>
                <a:schemeClr val="tx1"/>
              </a:solidFill>
              <a:latin typeface="Arial" panose="020B0604020202020204" pitchFamily="34" charset="0"/>
              <a:cs typeface="Arial" panose="020B0604020202020204" pitchFamily="34" charset="0"/>
            </a:rPr>
            <a:t>Talent</a:t>
          </a:r>
        </a:p>
      </dsp:txBody>
      <dsp:txXfrm rot="10800000">
        <a:off x="0" y="3014765"/>
        <a:ext cx="4662088" cy="658910"/>
      </dsp:txXfrm>
    </dsp:sp>
    <dsp:sp modelId="{B295E30D-3267-417C-A98F-E3C76EAFAE25}">
      <dsp:nvSpPr>
        <dsp:cNvPr id="0" name=""/>
        <dsp:cNvSpPr/>
      </dsp:nvSpPr>
      <dsp:spPr>
        <a:xfrm rot="10800000">
          <a:off x="0" y="2010589"/>
          <a:ext cx="4662088" cy="101406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121000"/>
            </a:lnSpc>
            <a:spcBef>
              <a:spcPct val="0"/>
            </a:spcBef>
            <a:spcAft>
              <a:spcPct val="35000"/>
            </a:spcAft>
            <a:buNone/>
          </a:pPr>
          <a:r>
            <a:rPr lang="en-MY" altLang="en-US" sz="1600" b="1" kern="1200" cap="none" dirty="0">
              <a:solidFill>
                <a:schemeClr val="tx1"/>
              </a:solidFill>
              <a:latin typeface="Arial" panose="020B0604020202020204" pitchFamily="34" charset="0"/>
              <a:cs typeface="Arial" panose="020B0604020202020204" pitchFamily="34" charset="0"/>
            </a:rPr>
            <a:t>Sustainability</a:t>
          </a:r>
        </a:p>
      </dsp:txBody>
      <dsp:txXfrm rot="10800000">
        <a:off x="0" y="2010589"/>
        <a:ext cx="4662088" cy="658910"/>
      </dsp:txXfrm>
    </dsp:sp>
    <dsp:sp modelId="{A97808A7-2D87-4208-B428-3CDED3BA34D7}">
      <dsp:nvSpPr>
        <dsp:cNvPr id="0" name=""/>
        <dsp:cNvSpPr/>
      </dsp:nvSpPr>
      <dsp:spPr>
        <a:xfrm rot="10800000">
          <a:off x="0" y="1006413"/>
          <a:ext cx="4662088" cy="101406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121000"/>
            </a:lnSpc>
            <a:spcBef>
              <a:spcPct val="0"/>
            </a:spcBef>
            <a:spcAft>
              <a:spcPct val="35000"/>
            </a:spcAft>
            <a:buNone/>
          </a:pPr>
          <a:r>
            <a:rPr lang="en-MY" altLang="en-US" sz="1600" b="1" kern="1200" cap="none" dirty="0">
              <a:solidFill>
                <a:schemeClr val="tx1"/>
              </a:solidFill>
              <a:latin typeface="Arial" panose="020B0604020202020204" pitchFamily="34" charset="0"/>
              <a:cs typeface="Arial" panose="020B0604020202020204" pitchFamily="34" charset="0"/>
            </a:rPr>
            <a:t>Technology</a:t>
          </a:r>
        </a:p>
      </dsp:txBody>
      <dsp:txXfrm rot="10800000">
        <a:off x="0" y="1006413"/>
        <a:ext cx="4662088" cy="658910"/>
      </dsp:txXfrm>
    </dsp:sp>
    <dsp:sp modelId="{85453C70-1EF0-4BDF-B10B-BFC270B2BD97}">
      <dsp:nvSpPr>
        <dsp:cNvPr id="0" name=""/>
        <dsp:cNvSpPr/>
      </dsp:nvSpPr>
      <dsp:spPr>
        <a:xfrm rot="10800000">
          <a:off x="0" y="2237"/>
          <a:ext cx="4662088" cy="101406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121000"/>
            </a:lnSpc>
            <a:spcBef>
              <a:spcPct val="0"/>
            </a:spcBef>
            <a:spcAft>
              <a:spcPct val="35000"/>
            </a:spcAft>
            <a:buFont typeface="Arial" pitchFamily="34" charset="0"/>
            <a:buNone/>
          </a:pPr>
          <a:r>
            <a:rPr lang="en-MY" altLang="en-US" sz="1600" b="1" kern="1200" cap="none" dirty="0">
              <a:solidFill>
                <a:schemeClr val="tx1"/>
              </a:solidFill>
              <a:latin typeface="Arial" panose="020B0604020202020204" pitchFamily="34" charset="0"/>
              <a:cs typeface="Arial" panose="020B0604020202020204" pitchFamily="34" charset="0"/>
            </a:rPr>
            <a:t>The “New Normal” and the Future of Work</a:t>
          </a:r>
          <a:endParaRPr lang="en-SG" sz="1600" b="1" kern="1200" dirty="0">
            <a:latin typeface="Arial" panose="020B0604020202020204" pitchFamily="34" charset="0"/>
            <a:cs typeface="Arial" panose="020B0604020202020204" pitchFamily="34" charset="0"/>
          </a:endParaRPr>
        </a:p>
      </dsp:txBody>
      <dsp:txXfrm rot="10800000">
        <a:off x="0" y="2237"/>
        <a:ext cx="4662088" cy="65891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79015" y="4598"/>
            <a:ext cx="2793006" cy="523261"/>
          </a:xfrm>
          <a:prstGeom prst="rect">
            <a:avLst/>
          </a:prstGeom>
        </p:spPr>
        <p:txBody>
          <a:bodyPr vert="horz" lIns="0" tIns="0" rIns="0" bIns="0" rtlCol="0" anchor="ctr"/>
          <a:lstStyle>
            <a:lvl1pPr algn="l">
              <a:defRPr sz="1300"/>
            </a:lvl1pPr>
          </a:lstStyle>
          <a:p>
            <a:endParaRPr lang="en-GB" sz="9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535739" y="4597"/>
            <a:ext cx="2793006" cy="523751"/>
          </a:xfrm>
          <a:prstGeom prst="rect">
            <a:avLst/>
          </a:prstGeom>
        </p:spPr>
        <p:txBody>
          <a:bodyPr vert="horz" lIns="0" tIns="0" rIns="0" bIns="0" rtlCol="0" anchor="ctr"/>
          <a:lstStyle>
            <a:lvl1pPr algn="r">
              <a:defRPr sz="1300"/>
            </a:lvl1pPr>
          </a:lstStyle>
          <a:p>
            <a:fld id="{CD81B7F8-BBD6-41D1-9F82-43006708C214}" type="datetimeFigureOut">
              <a:rPr lang="en-GB" sz="900">
                <a:latin typeface="Arial" panose="020B0604020202020204" pitchFamily="34" charset="0"/>
                <a:cs typeface="Arial" panose="020B0604020202020204" pitchFamily="34" charset="0"/>
              </a:rPr>
              <a:pPr/>
              <a:t>29/05/2022</a:t>
            </a:fld>
            <a:endParaRPr lang="en-GB" sz="9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479015" y="9398729"/>
            <a:ext cx="2793006" cy="523261"/>
          </a:xfrm>
          <a:prstGeom prst="rect">
            <a:avLst/>
          </a:prstGeom>
        </p:spPr>
        <p:txBody>
          <a:bodyPr vert="horz" lIns="0" tIns="0" rIns="0" bIns="0" rtlCol="0" anchor="ctr"/>
          <a:lstStyle>
            <a:lvl1pPr algn="l">
              <a:defRPr sz="1300"/>
            </a:lvl1pPr>
          </a:lstStyle>
          <a:p>
            <a:endParaRPr lang="en-GB" sz="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3534195" y="9398236"/>
            <a:ext cx="2793006" cy="523751"/>
          </a:xfrm>
          <a:prstGeom prst="rect">
            <a:avLst/>
          </a:prstGeom>
        </p:spPr>
        <p:txBody>
          <a:bodyPr vert="horz" lIns="0" tIns="0" rIns="0" bIns="0" rtlCol="0" anchor="ctr"/>
          <a:lstStyle>
            <a:lvl1pPr algn="r">
              <a:defRPr sz="1300"/>
            </a:lvl1pPr>
          </a:lstStyle>
          <a:p>
            <a:fld id="{817936ED-DD5C-48B2-9AB4-6F3DD3A04E55}" type="slidenum">
              <a:rPr lang="en-GB" sz="800">
                <a:latin typeface="Arial" panose="020B0604020202020204" pitchFamily="34" charset="0"/>
                <a:cs typeface="Arial" panose="020B0604020202020204" pitchFamily="34" charset="0"/>
              </a:rPr>
              <a:t>‹#›</a:t>
            </a:fld>
            <a:endParaRPr lang="en-GB"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3085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68928" y="9"/>
            <a:ext cx="2796091" cy="539496"/>
          </a:xfrm>
          <a:prstGeom prst="rect">
            <a:avLst/>
          </a:prstGeom>
        </p:spPr>
        <p:txBody>
          <a:bodyPr vert="horz" lIns="0" tIns="0" rIns="0" bIns="0" rtlCol="0" anchor="ctr"/>
          <a:lstStyle>
            <a:lvl1pPr algn="l">
              <a:defRPr sz="9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4064691" y="2"/>
            <a:ext cx="1864062" cy="540000"/>
          </a:xfrm>
          <a:prstGeom prst="rect">
            <a:avLst/>
          </a:prstGeom>
        </p:spPr>
        <p:txBody>
          <a:bodyPr vert="horz" lIns="0" tIns="0" rIns="0" bIns="0" rtlCol="0" anchor="ctr"/>
          <a:lstStyle>
            <a:lvl1pPr algn="r">
              <a:defRPr sz="900">
                <a:latin typeface="Arial" panose="020B0604020202020204" pitchFamily="34" charset="0"/>
                <a:cs typeface="Arial" panose="020B0604020202020204" pitchFamily="34" charset="0"/>
              </a:defRPr>
            </a:lvl1pPr>
          </a:lstStyle>
          <a:p>
            <a:fld id="{F66264A6-EA6A-4B8F-9BB9-C4B497361F59}" type="datetimeFigureOut">
              <a:rPr lang="en-GB" smtClean="0"/>
              <a:pPr/>
              <a:t>29/05/2022</a:t>
            </a:fld>
            <a:endParaRPr lang="en-GB" dirty="0"/>
          </a:p>
        </p:txBody>
      </p:sp>
      <p:sp>
        <p:nvSpPr>
          <p:cNvPr id="4" name="Slide Image Placeholder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5215" tIns="47607" rIns="95215" bIns="47607" rtlCol="0" anchor="ctr"/>
          <a:lstStyle/>
          <a:p>
            <a:endParaRPr lang="en-GB"/>
          </a:p>
        </p:txBody>
      </p:sp>
      <p:sp>
        <p:nvSpPr>
          <p:cNvPr id="5" name="Notes Placeholder 4"/>
          <p:cNvSpPr>
            <a:spLocks noGrp="1"/>
          </p:cNvSpPr>
          <p:nvPr>
            <p:ph type="body" sz="quarter" idx="3"/>
          </p:nvPr>
        </p:nvSpPr>
        <p:spPr>
          <a:xfrm>
            <a:off x="679768" y="4715156"/>
            <a:ext cx="5438140" cy="4466987"/>
          </a:xfrm>
          <a:prstGeom prst="rect">
            <a:avLst/>
          </a:prstGeom>
        </p:spPr>
        <p:txBody>
          <a:bodyPr vert="horz" lIns="95215" tIns="47607" rIns="95215" bIns="47607"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868928" y="9391817"/>
            <a:ext cx="2796091" cy="539496"/>
          </a:xfrm>
          <a:prstGeom prst="rect">
            <a:avLst/>
          </a:prstGeom>
        </p:spPr>
        <p:txBody>
          <a:bodyPr vert="horz" lIns="0" tIns="0" rIns="0" bIns="0" rtlCol="0" anchor="ctr"/>
          <a:lstStyle>
            <a:lvl1pPr algn="l">
              <a:defRPr sz="800">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064691" y="9391817"/>
            <a:ext cx="1864062" cy="539496"/>
          </a:xfrm>
          <a:prstGeom prst="rect">
            <a:avLst/>
          </a:prstGeom>
        </p:spPr>
        <p:txBody>
          <a:bodyPr vert="horz" lIns="0" tIns="0" rIns="0" bIns="0" rtlCol="0" anchor="ctr"/>
          <a:lstStyle>
            <a:lvl1pPr algn="r">
              <a:defRPr sz="800">
                <a:latin typeface="Arial" panose="020B0604020202020204" pitchFamily="34" charset="0"/>
                <a:cs typeface="Arial" panose="020B0604020202020204" pitchFamily="34" charset="0"/>
              </a:defRPr>
            </a:lvl1pPr>
          </a:lstStyle>
          <a:p>
            <a:fld id="{A1F5EAE4-99C9-4BB5-8D66-796396C643F3}" type="slidenum">
              <a:rPr lang="en-GB" smtClean="0"/>
              <a:pPr/>
              <a:t>‹#›</a:t>
            </a:fld>
            <a:endParaRPr lang="en-GB" dirty="0"/>
          </a:p>
        </p:txBody>
      </p:sp>
    </p:spTree>
    <p:extLst>
      <p:ext uri="{BB962C8B-B14F-4D97-AF65-F5344CB8AC3E}">
        <p14:creationId xmlns:p14="http://schemas.microsoft.com/office/powerpoint/2010/main" val="2624272914"/>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3593848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489578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0000"/>
              </a:lnSpc>
              <a:spcAft>
                <a:spcPts val="700"/>
              </a:spcAft>
              <a:buFont typeface="Wingdings" panose="05000000000000000000" pitchFamily="2" charset="2"/>
              <a:buNone/>
            </a:pPr>
            <a:endParaRPr lang="en-US" sz="1000"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11</a:t>
            </a:fld>
            <a:endParaRPr lang="en-GB" dirty="0"/>
          </a:p>
        </p:txBody>
      </p:sp>
    </p:spTree>
    <p:extLst>
      <p:ext uri="{BB962C8B-B14F-4D97-AF65-F5344CB8AC3E}">
        <p14:creationId xmlns:p14="http://schemas.microsoft.com/office/powerpoint/2010/main" val="446854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00000"/>
              </a:lnSpc>
              <a:spcAft>
                <a:spcPts val="700"/>
              </a:spcAft>
              <a:buFont typeface="Wingdings" panose="05000000000000000000" pitchFamily="2" charset="2"/>
              <a:buNone/>
            </a:pPr>
            <a:endParaRPr lang="en-US"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12</a:t>
            </a:fld>
            <a:endParaRPr lang="en-GB" dirty="0"/>
          </a:p>
        </p:txBody>
      </p:sp>
    </p:spTree>
    <p:extLst>
      <p:ext uri="{BB962C8B-B14F-4D97-AF65-F5344CB8AC3E}">
        <p14:creationId xmlns:p14="http://schemas.microsoft.com/office/powerpoint/2010/main" val="1205322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13</a:t>
            </a:fld>
            <a:endParaRPr lang="en-GB" dirty="0"/>
          </a:p>
        </p:txBody>
      </p:sp>
    </p:spTree>
    <p:extLst>
      <p:ext uri="{BB962C8B-B14F-4D97-AF65-F5344CB8AC3E}">
        <p14:creationId xmlns:p14="http://schemas.microsoft.com/office/powerpoint/2010/main" val="2218093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2151902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SG"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15</a:t>
            </a:fld>
            <a:endParaRPr lang="en-GB" dirty="0"/>
          </a:p>
        </p:txBody>
      </p:sp>
    </p:spTree>
    <p:extLst>
      <p:ext uri="{BB962C8B-B14F-4D97-AF65-F5344CB8AC3E}">
        <p14:creationId xmlns:p14="http://schemas.microsoft.com/office/powerpoint/2010/main" val="1758413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A1F5EAE4-99C9-4BB5-8D66-796396C643F3}" type="slidenum">
              <a:rPr lang="en-GB" smtClean="0"/>
              <a:pPr/>
              <a:t>16</a:t>
            </a:fld>
            <a:endParaRPr lang="en-GB" dirty="0"/>
          </a:p>
        </p:txBody>
      </p:sp>
    </p:spTree>
    <p:extLst>
      <p:ext uri="{BB962C8B-B14F-4D97-AF65-F5344CB8AC3E}">
        <p14:creationId xmlns:p14="http://schemas.microsoft.com/office/powerpoint/2010/main" val="318201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fld id="{A1F5EAE4-99C9-4BB5-8D66-796396C643F3}" type="slidenum">
              <a:rPr lang="en-GB" smtClean="0"/>
              <a:pPr/>
              <a:t>17</a:t>
            </a:fld>
            <a:endParaRPr lang="en-GB" dirty="0"/>
          </a:p>
        </p:txBody>
      </p:sp>
    </p:spTree>
    <p:extLst>
      <p:ext uri="{BB962C8B-B14F-4D97-AF65-F5344CB8AC3E}">
        <p14:creationId xmlns:p14="http://schemas.microsoft.com/office/powerpoint/2010/main" val="3168305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18</a:t>
            </a:fld>
            <a:endParaRPr lang="en-GB" dirty="0"/>
          </a:p>
        </p:txBody>
      </p:sp>
    </p:spTree>
    <p:extLst>
      <p:ext uri="{BB962C8B-B14F-4D97-AF65-F5344CB8AC3E}">
        <p14:creationId xmlns:p14="http://schemas.microsoft.com/office/powerpoint/2010/main" val="3550164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2268602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3586576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0000"/>
              </a:lnSpc>
              <a:spcAft>
                <a:spcPts val="700"/>
              </a:spcAft>
              <a:buFont typeface="Wingdings" panose="05000000000000000000" pitchFamily="2" charset="2"/>
              <a:buChar char="§"/>
            </a:pPr>
            <a:endParaRPr lang="en-US"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20</a:t>
            </a:fld>
            <a:endParaRPr lang="en-GB" dirty="0"/>
          </a:p>
        </p:txBody>
      </p:sp>
    </p:spTree>
    <p:extLst>
      <p:ext uri="{BB962C8B-B14F-4D97-AF65-F5344CB8AC3E}">
        <p14:creationId xmlns:p14="http://schemas.microsoft.com/office/powerpoint/2010/main" val="2287744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4866" indent="-164866">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21</a:t>
            </a:fld>
            <a:endParaRPr lang="en-GB" dirty="0"/>
          </a:p>
        </p:txBody>
      </p:sp>
    </p:spTree>
    <p:extLst>
      <p:ext uri="{BB962C8B-B14F-4D97-AF65-F5344CB8AC3E}">
        <p14:creationId xmlns:p14="http://schemas.microsoft.com/office/powerpoint/2010/main" val="13143992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22</a:t>
            </a:fld>
            <a:endParaRPr lang="en-GB" dirty="0"/>
          </a:p>
        </p:txBody>
      </p:sp>
    </p:spTree>
    <p:extLst>
      <p:ext uri="{BB962C8B-B14F-4D97-AF65-F5344CB8AC3E}">
        <p14:creationId xmlns:p14="http://schemas.microsoft.com/office/powerpoint/2010/main" val="33882171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477270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377377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3586576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endParaRPr lang="en-GB" dirty="0"/>
          </a:p>
        </p:txBody>
      </p:sp>
      <p:sp>
        <p:nvSpPr>
          <p:cNvPr id="5" name="Slide Number Placeholder 4"/>
          <p:cNvSpPr>
            <a:spLocks noGrp="1"/>
          </p:cNvSpPr>
          <p:nvPr>
            <p:ph type="sldNum" sz="quarter" idx="11"/>
          </p:nvPr>
        </p:nvSpPr>
        <p:spPr/>
        <p:txBody>
          <a:bodyPr/>
          <a:lstStyle/>
          <a:p>
            <a:endParaRPr lang="en-GB" dirty="0"/>
          </a:p>
        </p:txBody>
      </p:sp>
    </p:spTree>
    <p:extLst>
      <p:ext uri="{BB962C8B-B14F-4D97-AF65-F5344CB8AC3E}">
        <p14:creationId xmlns:p14="http://schemas.microsoft.com/office/powerpoint/2010/main" val="3466378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SG"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5</a:t>
            </a:fld>
            <a:endParaRPr lang="en-GB" dirty="0"/>
          </a:p>
        </p:txBody>
      </p:sp>
    </p:spTree>
    <p:extLst>
      <p:ext uri="{BB962C8B-B14F-4D97-AF65-F5344CB8AC3E}">
        <p14:creationId xmlns:p14="http://schemas.microsoft.com/office/powerpoint/2010/main" val="358666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buFont typeface="Arial" panose="020B0604020202020204" pitchFamily="34" charset="0"/>
              <a:buNone/>
            </a:pPr>
            <a:endParaRPr lang="en-SG"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6</a:t>
            </a:fld>
            <a:endParaRPr lang="en-GB" dirty="0"/>
          </a:p>
        </p:txBody>
      </p:sp>
    </p:spTree>
    <p:extLst>
      <p:ext uri="{BB962C8B-B14F-4D97-AF65-F5344CB8AC3E}">
        <p14:creationId xmlns:p14="http://schemas.microsoft.com/office/powerpoint/2010/main" val="2737579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4866" indent="-164866">
              <a:lnSpc>
                <a:spcPct val="100000"/>
              </a:lnSpc>
              <a:buFont typeface="Arial" panose="020B0604020202020204" pitchFamily="34" charset="0"/>
              <a:buChar char="•"/>
            </a:pPr>
            <a:endParaRPr lang="en-SG"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7</a:t>
            </a:fld>
            <a:endParaRPr lang="en-GB" dirty="0"/>
          </a:p>
        </p:txBody>
      </p:sp>
    </p:spTree>
    <p:extLst>
      <p:ext uri="{BB962C8B-B14F-4D97-AF65-F5344CB8AC3E}">
        <p14:creationId xmlns:p14="http://schemas.microsoft.com/office/powerpoint/2010/main" val="1484898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buFont typeface="Arial" panose="020B0604020202020204" pitchFamily="34" charset="0"/>
              <a:buNone/>
            </a:pPr>
            <a:endParaRPr lang="en-SG"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8</a:t>
            </a:fld>
            <a:endParaRPr lang="en-GB" dirty="0"/>
          </a:p>
        </p:txBody>
      </p:sp>
    </p:spTree>
    <p:extLst>
      <p:ext uri="{BB962C8B-B14F-4D97-AF65-F5344CB8AC3E}">
        <p14:creationId xmlns:p14="http://schemas.microsoft.com/office/powerpoint/2010/main" val="3071233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1F5EAE4-99C9-4BB5-8D66-796396C643F3}" type="slidenum">
              <a:rPr lang="en-GB" smtClean="0"/>
              <a:pPr/>
              <a:t>9</a:t>
            </a:fld>
            <a:endParaRPr lang="en-GB" dirty="0"/>
          </a:p>
        </p:txBody>
      </p:sp>
    </p:spTree>
    <p:extLst>
      <p:ext uri="{BB962C8B-B14F-4D97-AF65-F5344CB8AC3E}">
        <p14:creationId xmlns:p14="http://schemas.microsoft.com/office/powerpoint/2010/main" val="3612401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bg>
      <p:bgPr>
        <a:solidFill>
          <a:srgbClr val="D9D9D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lnSpc>
                <a:spcPct val="100000"/>
              </a:lnSpc>
              <a:buFont typeface="+mj-lt"/>
              <a:buAutoNum type="arabicPeriod"/>
              <a:defRPr sz="1800" b="1" cap="all" baseline="0">
                <a:solidFill>
                  <a:srgbClr val="002244"/>
                </a:solidFill>
              </a:defRPr>
            </a:lvl1pPr>
            <a:lvl2pPr marL="347472" indent="0">
              <a:lnSpc>
                <a:spcPct val="100000"/>
              </a:lnSpc>
              <a:buNone/>
              <a:defRPr sz="1600">
                <a:solidFill>
                  <a:schemeClr val="tx1"/>
                </a:solidFill>
              </a:defRPr>
            </a:lvl2pPr>
            <a:lvl3pPr marL="530352" indent="-182880">
              <a:lnSpc>
                <a:spcPct val="100000"/>
              </a:lnSpc>
              <a:buFont typeface="Arial" panose="020B0604020202020204" pitchFamily="34" charset="0"/>
              <a:buChar char="•"/>
              <a:defRPr sz="1600">
                <a:solidFill>
                  <a:schemeClr val="tx1"/>
                </a:solidFill>
              </a:defRPr>
            </a:lvl3pPr>
            <a:lvl4pPr marL="713232" indent="-182880" defTabSz="795338">
              <a:lnSpc>
                <a:spcPct val="100000"/>
              </a:lnSpc>
              <a:buFont typeface="Arial" panose="020B0604020202020204" pitchFamily="34" charset="0"/>
              <a:buChar char="•"/>
              <a:defRPr sz="1400"/>
            </a:lvl4pPr>
            <a:lvl5pPr marL="896112" indent="-182880">
              <a:lnSpc>
                <a:spcPct val="100000"/>
              </a:lnSpc>
              <a:buFont typeface="Arial" panose="020B0604020202020204" pitchFamily="34" charset="0"/>
              <a:buChar char="•"/>
              <a:defRPr/>
            </a:lvl5pPr>
            <a:lvl6pPr marL="1422400" indent="-228600">
              <a:defRPr sz="1200">
                <a:latin typeface="Arial" panose="020B0604020202020204" pitchFamily="34" charset="0"/>
                <a:cs typeface="Arial" panose="020B060402020202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5"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2250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130282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039039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D316E"/>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cap="all" baseline="0">
                <a:solidFill>
                  <a:schemeClr val="bg1"/>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43821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Closing">
    <p:bg>
      <p:bgPr>
        <a:solidFill>
          <a:srgbClr val="0D316E"/>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userDrawn="1">
            <p:extLst>
              <p:ext uri="{D42A27DB-BD31-4B8C-83A1-F6EECF244321}">
                <p14:modId xmlns:p14="http://schemas.microsoft.com/office/powerpoint/2010/main" val="1700687354"/>
              </p:ext>
            </p:extLst>
          </p:nvPr>
        </p:nvGraphicFramePr>
        <p:xfrm>
          <a:off x="539750" y="5943600"/>
          <a:ext cx="6096000" cy="37084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allenandgledhill.com</a:t>
                      </a:r>
                      <a:r>
                        <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   </a:t>
                      </a: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rahmatlim.com</a:t>
                      </a:r>
                      <a:endPar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610810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Slide Number Placeholder 5"/>
          <p:cNvSpPr>
            <a:spLocks noGrp="1"/>
          </p:cNvSpPr>
          <p:nvPr>
            <p:ph type="sldNum" sz="quarter" idx="10"/>
          </p:nvPr>
        </p:nvSpPr>
        <p:spPr/>
        <p:txBody>
          <a:bodyPr/>
          <a:lstStyle>
            <a:lvl1pPr>
              <a:defRPr/>
            </a:lvl1pPr>
          </a:lstStyle>
          <a:p>
            <a:fld id="{2E9C6E7C-9428-4407-BB57-08FF22C1B252}" type="slidenum">
              <a:rPr lang="en-GB" altLang="en-US"/>
              <a:pPr/>
              <a:t>‹#›</a:t>
            </a:fld>
            <a:endParaRPr lang="en-GB" altLang="en-US"/>
          </a:p>
        </p:txBody>
      </p:sp>
    </p:spTree>
    <p:extLst>
      <p:ext uri="{BB962C8B-B14F-4D97-AF65-F5344CB8AC3E}">
        <p14:creationId xmlns:p14="http://schemas.microsoft.com/office/powerpoint/2010/main" val="1529666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
    <p:spTree>
      <p:nvGrpSpPr>
        <p:cNvPr id="1" name=""/>
        <p:cNvGrpSpPr/>
        <p:nvPr/>
      </p:nvGrpSpPr>
      <p:grpSpPr>
        <a:xfrm>
          <a:off x="0" y="0"/>
          <a:ext cx="0" cy="0"/>
          <a:chOff x="0" y="0"/>
          <a:chExt cx="0" cy="0"/>
        </a:xfrm>
      </p:grpSpPr>
      <p:sp>
        <p:nvSpPr>
          <p:cNvPr id="2" name="Title 1"/>
          <p:cNvSpPr>
            <a:spLocks noGrp="1"/>
          </p:cNvSpPr>
          <p:nvPr>
            <p:ph type="title"/>
          </p:nvPr>
        </p:nvSpPr>
        <p:spPr>
          <a:xfrm>
            <a:off x="540000" y="2520000"/>
            <a:ext cx="8100000" cy="1468800"/>
          </a:xfrm>
        </p:spPr>
        <p:txBody>
          <a:bodyPr anchor="ctr">
            <a:noAutofit/>
          </a:bodyPr>
          <a:lstStyle>
            <a:lvl1pPr algn="l">
              <a:defRPr sz="3600"/>
            </a:lvl1pPr>
          </a:lstStyle>
          <a:p>
            <a:r>
              <a:rPr lang="en-US"/>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fld id="{046F69CE-5EA6-4FCF-8487-C78D892C5CE5}" type="slidenum">
              <a:rPr lang="en-GB" altLang="en-US"/>
              <a:pPr/>
              <a:t>‹#›</a:t>
            </a:fld>
            <a:endParaRPr lang="en-GB" altLang="en-US"/>
          </a:p>
        </p:txBody>
      </p:sp>
    </p:spTree>
    <p:extLst>
      <p:ext uri="{BB962C8B-B14F-4D97-AF65-F5344CB8AC3E}">
        <p14:creationId xmlns:p14="http://schemas.microsoft.com/office/powerpoint/2010/main" val="352810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2" name="TextBox 1"/>
          <p:cNvSpPr txBox="1"/>
          <p:nvPr userDrawn="1"/>
        </p:nvSpPr>
        <p:spPr>
          <a:xfrm>
            <a:off x="539750" y="4870450"/>
            <a:ext cx="8101013" cy="1296988"/>
          </a:xfrm>
          <a:prstGeom prst="rect">
            <a:avLst/>
          </a:prstGeom>
          <a:noFill/>
        </p:spPr>
        <p:txBody>
          <a:bodyPr lIns="0" tIns="0" rIns="0" bIns="0"/>
          <a:lstStyle/>
          <a:p>
            <a:pPr>
              <a:defRPr/>
            </a:pPr>
            <a:r>
              <a:rPr lang="en-GB" sz="1200" i="1" dirty="0">
                <a:solidFill>
                  <a:srgbClr val="808080"/>
                </a:solidFill>
                <a:cs typeface="Arial" pitchFamily="34" charset="0"/>
              </a:rPr>
              <a:t>Notes:</a:t>
            </a:r>
          </a:p>
          <a:p>
            <a:pPr marL="171450" indent="-171450">
              <a:buFont typeface="Arial" pitchFamily="34" charset="0"/>
              <a:buChar char="•"/>
              <a:defRPr/>
            </a:pPr>
            <a:r>
              <a:rPr lang="en-AU" sz="1200" i="1" dirty="0">
                <a:solidFill>
                  <a:srgbClr val="808080"/>
                </a:solidFill>
                <a:cs typeface="Arial" pitchFamily="34" charset="0"/>
              </a:rPr>
              <a:t>This presentation is intended to provide general information and is not meant to be exhaustive, comprehensive or authoritative. Allen &amp; Gledhill LLP does not warrant its accuracy or completeness or accept any liability for any loss or damage arising from any reliance thereon.</a:t>
            </a:r>
          </a:p>
          <a:p>
            <a:pPr marL="171450" indent="-171450">
              <a:buFont typeface="Arial" pitchFamily="34" charset="0"/>
              <a:buChar char="•"/>
              <a:defRPr/>
            </a:pPr>
            <a:r>
              <a:rPr lang="en-AU" sz="1200" i="1" dirty="0">
                <a:solidFill>
                  <a:srgbClr val="808080"/>
                </a:solidFill>
                <a:cs typeface="Arial" pitchFamily="34" charset="0"/>
              </a:rPr>
              <a:t>The information in this presentation should not be treated as a substitute for specific legal advice concerning particular situations.</a:t>
            </a:r>
          </a:p>
        </p:txBody>
      </p:sp>
      <p:sp>
        <p:nvSpPr>
          <p:cNvPr id="3" name="Slide Number Placeholder 5"/>
          <p:cNvSpPr>
            <a:spLocks noGrp="1"/>
          </p:cNvSpPr>
          <p:nvPr>
            <p:ph type="sldNum" sz="quarter" idx="10"/>
          </p:nvPr>
        </p:nvSpPr>
        <p:spPr/>
        <p:txBody>
          <a:bodyPr/>
          <a:lstStyle>
            <a:lvl1pPr>
              <a:defRPr/>
            </a:lvl1pPr>
          </a:lstStyle>
          <a:p>
            <a:fld id="{BD763A54-8D8D-4519-894F-D214C2A6FA8A}" type="slidenum">
              <a:rPr lang="en-GB" altLang="en-US"/>
              <a:pPr/>
              <a:t>‹#›</a:t>
            </a:fld>
            <a:endParaRPr lang="en-GB" altLang="en-US"/>
          </a:p>
        </p:txBody>
      </p:sp>
    </p:spTree>
    <p:extLst>
      <p:ext uri="{BB962C8B-B14F-4D97-AF65-F5344CB8AC3E}">
        <p14:creationId xmlns:p14="http://schemas.microsoft.com/office/powerpoint/2010/main" val="9025978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ver for Single Line Description">
    <p:spTree>
      <p:nvGrpSpPr>
        <p:cNvPr id="1" name=""/>
        <p:cNvGrpSpPr/>
        <p:nvPr/>
      </p:nvGrpSpPr>
      <p:grpSpPr>
        <a:xfrm>
          <a:off x="0" y="0"/>
          <a:ext cx="0" cy="0"/>
          <a:chOff x="0" y="0"/>
          <a:chExt cx="0" cy="0"/>
        </a:xfrm>
      </p:grpSpPr>
      <p:cxnSp>
        <p:nvCxnSpPr>
          <p:cNvPr id="5" name="Straight Connector 4"/>
          <p:cNvCxnSpPr/>
          <p:nvPr userDrawn="1"/>
        </p:nvCxnSpPr>
        <p:spPr>
          <a:xfrm>
            <a:off x="542925" y="1158875"/>
            <a:ext cx="795655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6" name="Straight Connector 5"/>
          <p:cNvCxnSpPr/>
          <p:nvPr userDrawn="1"/>
        </p:nvCxnSpPr>
        <p:spPr>
          <a:xfrm>
            <a:off x="542925" y="2349500"/>
            <a:ext cx="795655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pic>
        <p:nvPicPr>
          <p:cNvPr id="7"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6092825"/>
            <a:ext cx="3240088"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3"/>
          </p:nvPr>
        </p:nvSpPr>
        <p:spPr>
          <a:xfrm>
            <a:off x="543600" y="3286800"/>
            <a:ext cx="4068000" cy="2196000"/>
          </a:xfrm>
        </p:spPr>
        <p:txBody>
          <a:bodyPr>
            <a:noAutofit/>
          </a:bodyPr>
          <a:lstStyle>
            <a:lvl1pPr marL="0" indent="0">
              <a:spcBef>
                <a:spcPts val="600"/>
              </a:spcBef>
              <a:spcAft>
                <a:spcPts val="0"/>
              </a:spcAft>
              <a:buFontTx/>
              <a:buNone/>
              <a:defRPr sz="2400"/>
            </a:lvl1pPr>
            <a:lvl2pPr>
              <a:spcBef>
                <a:spcPts val="600"/>
              </a:spcBef>
              <a:spcAft>
                <a:spcPts val="0"/>
              </a:spcAft>
              <a:defRPr/>
            </a:lvl2pPr>
            <a:lvl3pPr>
              <a:spcBef>
                <a:spcPts val="600"/>
              </a:spcBef>
              <a:spcAft>
                <a:spcPts val="0"/>
              </a:spcAft>
              <a:defRPr/>
            </a:lvl3pPr>
            <a:lvl4pPr>
              <a:spcBef>
                <a:spcPts val="600"/>
              </a:spcBef>
              <a:spcAft>
                <a:spcPts val="0"/>
              </a:spcAft>
              <a:defRPr/>
            </a:lvl4pPr>
            <a:lvl5pPr>
              <a:spcBef>
                <a:spcPts val="600"/>
              </a:spcBef>
              <a:spcAft>
                <a:spcPts val="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itle 3"/>
          <p:cNvSpPr>
            <a:spLocks noGrp="1"/>
          </p:cNvSpPr>
          <p:nvPr>
            <p:ph type="title"/>
          </p:nvPr>
        </p:nvSpPr>
        <p:spPr>
          <a:xfrm>
            <a:off x="543600" y="1166400"/>
            <a:ext cx="7956000" cy="1184400"/>
          </a:xfrm>
        </p:spPr>
        <p:txBody>
          <a:bodyPr anchor="ctr">
            <a:spAutoFit/>
          </a:bodyPr>
          <a:lstStyle>
            <a:lvl1pPr>
              <a:defRPr sz="4000"/>
            </a:lvl1pPr>
          </a:lstStyle>
          <a:p>
            <a:r>
              <a:rPr lang="en-US"/>
              <a:t>Click to edit Master title style</a:t>
            </a:r>
            <a:endParaRPr lang="en-GB" dirty="0"/>
          </a:p>
        </p:txBody>
      </p:sp>
      <p:sp>
        <p:nvSpPr>
          <p:cNvPr id="8" name="Slide Number Placeholder 1"/>
          <p:cNvSpPr>
            <a:spLocks noGrp="1"/>
          </p:cNvSpPr>
          <p:nvPr>
            <p:ph type="sldNum" sz="quarter" idx="14"/>
          </p:nvPr>
        </p:nvSpPr>
        <p:spPr/>
        <p:txBody>
          <a:bodyPr/>
          <a:lstStyle>
            <a:lvl1pPr>
              <a:defRPr/>
            </a:lvl1pPr>
          </a:lstStyle>
          <a:p>
            <a:fld id="{BFBC937E-EC73-47AE-ACD9-844A77E766B0}" type="slidenum">
              <a:rPr lang="en-GB" altLang="en-US"/>
              <a:pPr/>
              <a:t>‹#›</a:t>
            </a:fld>
            <a:endParaRPr lang="en-GB" altLang="en-US" dirty="0"/>
          </a:p>
        </p:txBody>
      </p:sp>
    </p:spTree>
    <p:extLst>
      <p:ext uri="{BB962C8B-B14F-4D97-AF65-F5344CB8AC3E}">
        <p14:creationId xmlns:p14="http://schemas.microsoft.com/office/powerpoint/2010/main" val="34775740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00" y="190800"/>
            <a:ext cx="8100000" cy="748800"/>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540000" y="1339200"/>
            <a:ext cx="3960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0000" y="2174875"/>
            <a:ext cx="3960000" cy="3951288"/>
          </a:xfrm>
        </p:spPr>
        <p:txBody>
          <a:bodyPr/>
          <a:lstStyle>
            <a:lvl1pPr>
              <a:defRPr sz="22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2"/>
          <p:cNvSpPr>
            <a:spLocks noGrp="1"/>
          </p:cNvSpPr>
          <p:nvPr>
            <p:ph type="body" idx="13"/>
          </p:nvPr>
        </p:nvSpPr>
        <p:spPr>
          <a:xfrm>
            <a:off x="4680000" y="1340768"/>
            <a:ext cx="3960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3"/>
          <p:cNvSpPr>
            <a:spLocks noGrp="1"/>
          </p:cNvSpPr>
          <p:nvPr>
            <p:ph sz="half" idx="14"/>
          </p:nvPr>
        </p:nvSpPr>
        <p:spPr>
          <a:xfrm>
            <a:off x="4680000" y="2174875"/>
            <a:ext cx="3960000" cy="3951288"/>
          </a:xfrm>
        </p:spPr>
        <p:txBody>
          <a:bodyPr/>
          <a:lstStyle>
            <a:lvl1pPr>
              <a:defRPr sz="2200"/>
            </a:lvl1pPr>
            <a:lvl2pPr>
              <a:defRPr sz="2200"/>
            </a:lvl2pPr>
            <a:lvl3pPr>
              <a:defRPr sz="2200"/>
            </a:lvl3pPr>
            <a:lvl4pPr>
              <a:defRPr sz="2200"/>
            </a:lvl4pPr>
            <a:lvl5pPr>
              <a:defRPr sz="2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5"/>
          <p:cNvSpPr>
            <a:spLocks noGrp="1"/>
          </p:cNvSpPr>
          <p:nvPr>
            <p:ph type="sldNum" sz="quarter" idx="15"/>
          </p:nvPr>
        </p:nvSpPr>
        <p:spPr/>
        <p:txBody>
          <a:bodyPr/>
          <a:lstStyle>
            <a:lvl1pPr>
              <a:defRPr/>
            </a:lvl1pPr>
          </a:lstStyle>
          <a:p>
            <a:fld id="{B034D5CF-929C-4EBD-9272-50E294421B9D}" type="slidenum">
              <a:rPr lang="en-GB" altLang="en-US"/>
              <a:pPr/>
              <a:t>‹#›</a:t>
            </a:fld>
            <a:endParaRPr lang="en-GB" altLang="en-US" dirty="0"/>
          </a:p>
        </p:txBody>
      </p:sp>
    </p:spTree>
    <p:extLst>
      <p:ext uri="{BB962C8B-B14F-4D97-AF65-F5344CB8AC3E}">
        <p14:creationId xmlns:p14="http://schemas.microsoft.com/office/powerpoint/2010/main" val="3344977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bg>
      <p:bgPr>
        <a:solidFill>
          <a:srgbClr val="D9D9D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lnSpc>
                <a:spcPct val="100000"/>
              </a:lnSpc>
              <a:buFont typeface="+mj-lt"/>
              <a:buAutoNum type="arabicPeriod"/>
              <a:defRPr sz="1800" b="1" cap="all" baseline="0">
                <a:solidFill>
                  <a:srgbClr val="002244"/>
                </a:solidFill>
              </a:defRPr>
            </a:lvl1pPr>
            <a:lvl2pPr marL="347472" indent="0">
              <a:lnSpc>
                <a:spcPct val="100000"/>
              </a:lnSpc>
              <a:buNone/>
              <a:defRPr sz="1600">
                <a:solidFill>
                  <a:schemeClr val="tx1"/>
                </a:solidFill>
              </a:defRPr>
            </a:lvl2pPr>
            <a:lvl3pPr marL="530352" indent="-182880">
              <a:lnSpc>
                <a:spcPct val="100000"/>
              </a:lnSpc>
              <a:buFont typeface="Arial" panose="020B0604020202020204" pitchFamily="34" charset="0"/>
              <a:buChar char="•"/>
              <a:defRPr sz="1600">
                <a:solidFill>
                  <a:schemeClr val="tx1"/>
                </a:solidFill>
              </a:defRPr>
            </a:lvl3pPr>
            <a:lvl4pPr marL="713232" indent="-182880" defTabSz="795338">
              <a:lnSpc>
                <a:spcPct val="100000"/>
              </a:lnSpc>
              <a:buFont typeface="Arial" panose="020B0604020202020204" pitchFamily="34" charset="0"/>
              <a:buChar char="•"/>
              <a:defRPr sz="1400"/>
            </a:lvl4pPr>
            <a:lvl5pPr marL="896112" indent="-182880">
              <a:lnSpc>
                <a:spcPct val="100000"/>
              </a:lnSpc>
              <a:buFont typeface="Arial" panose="020B0604020202020204" pitchFamily="34" charset="0"/>
              <a:buChar char="•"/>
              <a:defRPr/>
            </a:lvl5pPr>
            <a:lvl6pPr marL="1422400" indent="-228600">
              <a:defRPr sz="1200">
                <a:latin typeface="Arial" panose="020B0604020202020204" pitchFamily="34" charset="0"/>
                <a:cs typeface="Arial" panose="020B060402020202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5"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4200837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893678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881820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39750" y="1268413"/>
            <a:ext cx="3956050"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268413"/>
            <a:ext cx="3963988"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8838400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Footer Placeholder 3"/>
          <p:cNvSpPr>
            <a:spLocks noGrp="1"/>
          </p:cNvSpPr>
          <p:nvPr>
            <p:ph type="ftr" sz="quarter" idx="11"/>
          </p:nvPr>
        </p:nvSpPr>
        <p:spPr/>
        <p:txBody>
          <a:bodyPr/>
          <a:lstStyle>
            <a:lvl1pPr>
              <a:defRPr>
                <a:solidFill>
                  <a:srgbClr val="0D316E"/>
                </a:solidFill>
              </a:defRPr>
            </a:lvl1pPr>
          </a:lstStyle>
          <a:p>
            <a:endParaRPr lang="en-GB" dirty="0"/>
          </a:p>
        </p:txBody>
      </p:sp>
      <p:sp>
        <p:nvSpPr>
          <p:cNvPr id="5" name="Slide Number Placeholder 4"/>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1735769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0D316E"/>
                </a:solidFill>
              </a:defRPr>
            </a:lvl1pPr>
          </a:lstStyle>
          <a:p>
            <a:endParaRPr lang="en-GB" dirty="0"/>
          </a:p>
        </p:txBody>
      </p:sp>
      <p:sp>
        <p:nvSpPr>
          <p:cNvPr id="4" name="Slide Number Placeholder 3"/>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8397333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Section_Divider">
    <p:bg>
      <p:bgPr>
        <a:solidFill>
          <a:srgbClr val="0084A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a:solidFill>
                  <a:srgbClr val="FFFFFF"/>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539510" y="6409933"/>
            <a:ext cx="463222" cy="197999"/>
          </a:xfrm>
          <a:prstGeom prst="rect">
            <a:avLst/>
          </a:prstGeom>
        </p:spPr>
      </p:pic>
      <p:sp>
        <p:nvSpPr>
          <p:cNvPr id="6"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chemeClr val="bg1"/>
                </a:solidFill>
                <a:latin typeface="Arial" panose="020B0604020202020204" pitchFamily="34" charset="0"/>
                <a:cs typeface="Arial" panose="020B0604020202020204" pitchFamily="34" charset="0"/>
              </a:defRPr>
            </a:lvl1pPr>
          </a:lstStyle>
          <a:p>
            <a:endParaRPr lang="en-GB" dirty="0">
              <a:solidFill>
                <a:srgbClr val="FFFFFF"/>
              </a:solidFill>
            </a:endParaRPr>
          </a:p>
        </p:txBody>
      </p:sp>
      <p:sp>
        <p:nvSpPr>
          <p:cNvPr id="7"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chemeClr val="bg1"/>
                </a:solidFill>
                <a:latin typeface="Arial" panose="020B0604020202020204" pitchFamily="34" charset="0"/>
                <a:cs typeface="Arial" panose="020B0604020202020204" pitchFamily="34" charset="0"/>
              </a:defRPr>
            </a:lvl1pPr>
          </a:lstStyle>
          <a:p>
            <a:fld id="{4C55543C-2109-4483-ACB3-27009E998696}"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1476667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340055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Autofit/>
          </a:bodyPr>
          <a:lstStyle>
            <a:lvl1pPr algn="l">
              <a:defRPr sz="2400" b="1"/>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678121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Autofit/>
          </a:bodyPr>
          <a:lstStyle>
            <a:lvl1pPr algn="l">
              <a:defRPr sz="24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6073932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5969253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744378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39750" y="1268413"/>
            <a:ext cx="3956050"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268413"/>
            <a:ext cx="3963988"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3630095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D316E"/>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cap="all" baseline="0">
                <a:solidFill>
                  <a:schemeClr val="bg1"/>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2265629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1_Closing">
    <p:bg>
      <p:bgPr>
        <a:solidFill>
          <a:srgbClr val="0D316E"/>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userDrawn="1">
            <p:extLst>
              <p:ext uri="{D42A27DB-BD31-4B8C-83A1-F6EECF244321}">
                <p14:modId xmlns:p14="http://schemas.microsoft.com/office/powerpoint/2010/main" val="2737252479"/>
              </p:ext>
            </p:extLst>
          </p:nvPr>
        </p:nvGraphicFramePr>
        <p:xfrm>
          <a:off x="539750" y="5943600"/>
          <a:ext cx="6096000" cy="37084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allenandgledhill.com</a:t>
                      </a:r>
                      <a:r>
                        <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   </a:t>
                      </a: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rahmatlim.com</a:t>
                      </a:r>
                      <a:endPar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338205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p:bg>
      <p:bgPr>
        <a:solidFill>
          <a:srgbClr val="D9D9D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lnSpc>
                <a:spcPct val="100000"/>
              </a:lnSpc>
              <a:buFont typeface="+mj-lt"/>
              <a:buAutoNum type="arabicPeriod"/>
              <a:defRPr sz="1800" b="1" cap="all" baseline="0">
                <a:solidFill>
                  <a:srgbClr val="002244"/>
                </a:solidFill>
              </a:defRPr>
            </a:lvl1pPr>
            <a:lvl2pPr marL="347472" indent="0">
              <a:lnSpc>
                <a:spcPct val="100000"/>
              </a:lnSpc>
              <a:buNone/>
              <a:defRPr sz="1600">
                <a:solidFill>
                  <a:schemeClr val="tx1"/>
                </a:solidFill>
              </a:defRPr>
            </a:lvl2pPr>
            <a:lvl3pPr marL="530352" indent="-182880">
              <a:lnSpc>
                <a:spcPct val="100000"/>
              </a:lnSpc>
              <a:buFont typeface="Arial" panose="020B0604020202020204" pitchFamily="34" charset="0"/>
              <a:buChar char="•"/>
              <a:defRPr sz="1600">
                <a:solidFill>
                  <a:schemeClr val="tx1"/>
                </a:solidFill>
              </a:defRPr>
            </a:lvl3pPr>
            <a:lvl4pPr marL="713232" indent="-182880" defTabSz="795338">
              <a:lnSpc>
                <a:spcPct val="100000"/>
              </a:lnSpc>
              <a:buFont typeface="Arial" panose="020B0604020202020204" pitchFamily="34" charset="0"/>
              <a:buChar char="•"/>
              <a:defRPr sz="1400"/>
            </a:lvl4pPr>
            <a:lvl5pPr marL="896112" indent="-182880">
              <a:lnSpc>
                <a:spcPct val="100000"/>
              </a:lnSpc>
              <a:buFont typeface="Arial" panose="020B0604020202020204" pitchFamily="34" charset="0"/>
              <a:buChar char="•"/>
              <a:defRPr/>
            </a:lvl5pPr>
            <a:lvl6pPr marL="1422400" indent="-228600">
              <a:defRPr sz="1200">
                <a:latin typeface="Arial" panose="020B0604020202020204" pitchFamily="34" charset="0"/>
                <a:cs typeface="Arial" panose="020B060402020202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5"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42008370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881820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39750" y="1268413"/>
            <a:ext cx="3956050"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268413"/>
            <a:ext cx="3963988"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8838400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Footer Placeholder 3"/>
          <p:cNvSpPr>
            <a:spLocks noGrp="1"/>
          </p:cNvSpPr>
          <p:nvPr>
            <p:ph type="ftr" sz="quarter" idx="11"/>
          </p:nvPr>
        </p:nvSpPr>
        <p:spPr/>
        <p:txBody>
          <a:bodyPr/>
          <a:lstStyle>
            <a:lvl1pPr>
              <a:defRPr>
                <a:solidFill>
                  <a:srgbClr val="0D316E"/>
                </a:solidFill>
              </a:defRPr>
            </a:lvl1pPr>
          </a:lstStyle>
          <a:p>
            <a:endParaRPr lang="en-GB" dirty="0"/>
          </a:p>
        </p:txBody>
      </p:sp>
      <p:sp>
        <p:nvSpPr>
          <p:cNvPr id="5" name="Slide Number Placeholder 4"/>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17357695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0D316E"/>
                </a:solidFill>
              </a:defRPr>
            </a:lvl1pPr>
          </a:lstStyle>
          <a:p>
            <a:endParaRPr lang="en-GB" dirty="0"/>
          </a:p>
        </p:txBody>
      </p:sp>
      <p:sp>
        <p:nvSpPr>
          <p:cNvPr id="4" name="Slide Number Placeholder 3"/>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8397333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Section_Divider">
    <p:bg>
      <p:bgPr>
        <a:solidFill>
          <a:srgbClr val="0084A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a:solidFill>
                  <a:srgbClr val="FFFFFF"/>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539510" y="6409933"/>
            <a:ext cx="463222" cy="197999"/>
          </a:xfrm>
          <a:prstGeom prst="rect">
            <a:avLst/>
          </a:prstGeom>
        </p:spPr>
      </p:pic>
      <p:sp>
        <p:nvSpPr>
          <p:cNvPr id="6"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chemeClr val="bg1"/>
                </a:solidFill>
                <a:latin typeface="Arial" panose="020B0604020202020204" pitchFamily="34" charset="0"/>
                <a:cs typeface="Arial" panose="020B0604020202020204" pitchFamily="34" charset="0"/>
              </a:defRPr>
            </a:lvl1pPr>
          </a:lstStyle>
          <a:p>
            <a:endParaRPr lang="en-GB" dirty="0">
              <a:solidFill>
                <a:srgbClr val="FFFFFF"/>
              </a:solidFill>
            </a:endParaRPr>
          </a:p>
        </p:txBody>
      </p:sp>
      <p:sp>
        <p:nvSpPr>
          <p:cNvPr id="7"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chemeClr val="bg1"/>
                </a:solidFill>
                <a:latin typeface="Arial" panose="020B0604020202020204" pitchFamily="34" charset="0"/>
                <a:cs typeface="Arial" panose="020B0604020202020204" pitchFamily="34" charset="0"/>
              </a:defRPr>
            </a:lvl1pPr>
          </a:lstStyle>
          <a:p>
            <a:fld id="{4C55543C-2109-4483-ACB3-27009E998696}"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1476667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34005565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Autofit/>
          </a:bodyPr>
          <a:lstStyle>
            <a:lvl1pPr algn="l">
              <a:defRPr sz="2400" b="1"/>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67812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Footer Placeholder 3"/>
          <p:cNvSpPr>
            <a:spLocks noGrp="1"/>
          </p:cNvSpPr>
          <p:nvPr>
            <p:ph type="ftr" sz="quarter" idx="11"/>
          </p:nvPr>
        </p:nvSpPr>
        <p:spPr/>
        <p:txBody>
          <a:bodyPr/>
          <a:lstStyle>
            <a:lvl1pPr>
              <a:defRPr>
                <a:solidFill>
                  <a:srgbClr val="0D316E"/>
                </a:solidFill>
              </a:defRPr>
            </a:lvl1pPr>
          </a:lstStyle>
          <a:p>
            <a:endParaRPr lang="en-GB" dirty="0"/>
          </a:p>
        </p:txBody>
      </p:sp>
      <p:sp>
        <p:nvSpPr>
          <p:cNvPr id="5" name="Slide Number Placeholder 4"/>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9403995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Autofit/>
          </a:bodyPr>
          <a:lstStyle>
            <a:lvl1pPr algn="l">
              <a:defRPr sz="24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6073932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5969253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7443787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D316E"/>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cap="all" baseline="0">
                <a:solidFill>
                  <a:schemeClr val="bg1"/>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226562941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1_Closing">
    <p:bg>
      <p:bgPr>
        <a:solidFill>
          <a:srgbClr val="0D316E"/>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userDrawn="1">
            <p:extLst>
              <p:ext uri="{D42A27DB-BD31-4B8C-83A1-F6EECF244321}">
                <p14:modId xmlns:p14="http://schemas.microsoft.com/office/powerpoint/2010/main" val="2737252479"/>
              </p:ext>
            </p:extLst>
          </p:nvPr>
        </p:nvGraphicFramePr>
        <p:xfrm>
          <a:off x="539750" y="5943600"/>
          <a:ext cx="6096000" cy="37084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allenandgledhill.com</a:t>
                      </a:r>
                      <a:r>
                        <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   </a:t>
                      </a: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rahmatlim.com</a:t>
                      </a:r>
                      <a:endPar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338205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p:bg>
      <p:bgPr>
        <a:solidFill>
          <a:srgbClr val="D9D9D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lnSpc>
                <a:spcPct val="100000"/>
              </a:lnSpc>
              <a:buFont typeface="+mj-lt"/>
              <a:buAutoNum type="arabicPeriod"/>
              <a:defRPr sz="1800" b="1" cap="all" baseline="0">
                <a:solidFill>
                  <a:srgbClr val="002244"/>
                </a:solidFill>
              </a:defRPr>
            </a:lvl1pPr>
            <a:lvl2pPr marL="347472" indent="0">
              <a:lnSpc>
                <a:spcPct val="100000"/>
              </a:lnSpc>
              <a:buNone/>
              <a:defRPr sz="1600">
                <a:solidFill>
                  <a:schemeClr val="tx1"/>
                </a:solidFill>
              </a:defRPr>
            </a:lvl2pPr>
            <a:lvl3pPr marL="530352" indent="-182880">
              <a:lnSpc>
                <a:spcPct val="100000"/>
              </a:lnSpc>
              <a:buFont typeface="Arial" panose="020B0604020202020204" pitchFamily="34" charset="0"/>
              <a:buChar char="•"/>
              <a:defRPr sz="1600">
                <a:solidFill>
                  <a:schemeClr val="tx1"/>
                </a:solidFill>
              </a:defRPr>
            </a:lvl3pPr>
            <a:lvl4pPr marL="713232" indent="-182880" defTabSz="795338">
              <a:lnSpc>
                <a:spcPct val="100000"/>
              </a:lnSpc>
              <a:buFont typeface="Arial" panose="020B0604020202020204" pitchFamily="34" charset="0"/>
              <a:buChar char="•"/>
              <a:defRPr sz="1400"/>
            </a:lvl4pPr>
            <a:lvl5pPr marL="896112" indent="-182880">
              <a:lnSpc>
                <a:spcPct val="100000"/>
              </a:lnSpc>
              <a:buFont typeface="Arial" panose="020B0604020202020204" pitchFamily="34" charset="0"/>
              <a:buChar char="•"/>
              <a:defRPr/>
            </a:lvl5pPr>
            <a:lvl6pPr marL="1422400" indent="-228600">
              <a:defRPr sz="1200">
                <a:latin typeface="Arial" panose="020B0604020202020204" pitchFamily="34" charset="0"/>
                <a:cs typeface="Arial" panose="020B060402020202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5"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42008370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881820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39750" y="1268413"/>
            <a:ext cx="3956050"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268413"/>
            <a:ext cx="3963988"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88384008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Footer Placeholder 3"/>
          <p:cNvSpPr>
            <a:spLocks noGrp="1"/>
          </p:cNvSpPr>
          <p:nvPr>
            <p:ph type="ftr" sz="quarter" idx="11"/>
          </p:nvPr>
        </p:nvSpPr>
        <p:spPr/>
        <p:txBody>
          <a:bodyPr/>
          <a:lstStyle>
            <a:lvl1pPr>
              <a:defRPr>
                <a:solidFill>
                  <a:srgbClr val="0D316E"/>
                </a:solidFill>
              </a:defRPr>
            </a:lvl1pPr>
          </a:lstStyle>
          <a:p>
            <a:endParaRPr lang="en-GB" dirty="0"/>
          </a:p>
        </p:txBody>
      </p:sp>
      <p:sp>
        <p:nvSpPr>
          <p:cNvPr id="5" name="Slide Number Placeholder 4"/>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1735769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0D316E"/>
                </a:solidFill>
              </a:defRPr>
            </a:lvl1pPr>
          </a:lstStyle>
          <a:p>
            <a:endParaRPr lang="en-GB" dirty="0"/>
          </a:p>
        </p:txBody>
      </p:sp>
      <p:sp>
        <p:nvSpPr>
          <p:cNvPr id="4" name="Slide Number Placeholder 3"/>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83973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0D316E"/>
                </a:solidFill>
              </a:defRPr>
            </a:lvl1pPr>
          </a:lstStyle>
          <a:p>
            <a:endParaRPr lang="en-GB" dirty="0"/>
          </a:p>
        </p:txBody>
      </p:sp>
      <p:sp>
        <p:nvSpPr>
          <p:cNvPr id="4" name="Slide Number Placeholder 3"/>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78315529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Section_Divider">
    <p:bg>
      <p:bgPr>
        <a:solidFill>
          <a:srgbClr val="0084A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a:solidFill>
                  <a:srgbClr val="FFFFFF"/>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539510" y="6409933"/>
            <a:ext cx="463222" cy="197999"/>
          </a:xfrm>
          <a:prstGeom prst="rect">
            <a:avLst/>
          </a:prstGeom>
        </p:spPr>
      </p:pic>
      <p:sp>
        <p:nvSpPr>
          <p:cNvPr id="6"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chemeClr val="bg1"/>
                </a:solidFill>
                <a:latin typeface="Arial" panose="020B0604020202020204" pitchFamily="34" charset="0"/>
                <a:cs typeface="Arial" panose="020B0604020202020204" pitchFamily="34" charset="0"/>
              </a:defRPr>
            </a:lvl1pPr>
          </a:lstStyle>
          <a:p>
            <a:endParaRPr lang="en-GB" dirty="0">
              <a:solidFill>
                <a:srgbClr val="FFFFFF"/>
              </a:solidFill>
            </a:endParaRPr>
          </a:p>
        </p:txBody>
      </p:sp>
      <p:sp>
        <p:nvSpPr>
          <p:cNvPr id="7"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chemeClr val="bg1"/>
                </a:solidFill>
                <a:latin typeface="Arial" panose="020B0604020202020204" pitchFamily="34" charset="0"/>
                <a:cs typeface="Arial" panose="020B0604020202020204" pitchFamily="34" charset="0"/>
              </a:defRPr>
            </a:lvl1pPr>
          </a:lstStyle>
          <a:p>
            <a:fld id="{4C55543C-2109-4483-ACB3-27009E998696}"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14766671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3400556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Autofit/>
          </a:bodyPr>
          <a:lstStyle>
            <a:lvl1pPr algn="l">
              <a:defRPr sz="2400" b="1"/>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678121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Autofit/>
          </a:bodyPr>
          <a:lstStyle>
            <a:lvl1pPr algn="l">
              <a:defRPr sz="24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60739329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59692538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7443787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D316E"/>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cap="all" baseline="0">
                <a:solidFill>
                  <a:schemeClr val="bg1"/>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226562941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1_Closing">
    <p:bg>
      <p:bgPr>
        <a:solidFill>
          <a:srgbClr val="0D316E"/>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userDrawn="1">
            <p:extLst>
              <p:ext uri="{D42A27DB-BD31-4B8C-83A1-F6EECF244321}">
                <p14:modId xmlns:p14="http://schemas.microsoft.com/office/powerpoint/2010/main" val="2737252479"/>
              </p:ext>
            </p:extLst>
          </p:nvPr>
        </p:nvGraphicFramePr>
        <p:xfrm>
          <a:off x="539750" y="5943600"/>
          <a:ext cx="6096000" cy="37084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allenandgledhill.com</a:t>
                      </a:r>
                      <a:r>
                        <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   </a:t>
                      </a: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rahmatlim.com</a:t>
                      </a:r>
                      <a:endPar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338205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ntent">
    <p:bg>
      <p:bgPr>
        <a:solidFill>
          <a:srgbClr val="D9D9D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42900" indent="-342900">
              <a:lnSpc>
                <a:spcPct val="100000"/>
              </a:lnSpc>
              <a:buFont typeface="+mj-lt"/>
              <a:buAutoNum type="arabicPeriod"/>
              <a:defRPr sz="1800" b="1" cap="all" baseline="0">
                <a:solidFill>
                  <a:srgbClr val="002244"/>
                </a:solidFill>
              </a:defRPr>
            </a:lvl1pPr>
            <a:lvl2pPr marL="347472" indent="0">
              <a:lnSpc>
                <a:spcPct val="100000"/>
              </a:lnSpc>
              <a:buNone/>
              <a:defRPr sz="1600">
                <a:solidFill>
                  <a:schemeClr val="tx1"/>
                </a:solidFill>
              </a:defRPr>
            </a:lvl2pPr>
            <a:lvl3pPr marL="530352" indent="-182880">
              <a:lnSpc>
                <a:spcPct val="100000"/>
              </a:lnSpc>
              <a:buFont typeface="Arial" panose="020B0604020202020204" pitchFamily="34" charset="0"/>
              <a:buChar char="•"/>
              <a:defRPr sz="1600">
                <a:solidFill>
                  <a:schemeClr val="tx1"/>
                </a:solidFill>
              </a:defRPr>
            </a:lvl3pPr>
            <a:lvl4pPr marL="713232" indent="-182880" defTabSz="795338">
              <a:lnSpc>
                <a:spcPct val="100000"/>
              </a:lnSpc>
              <a:buFont typeface="Arial" panose="020B0604020202020204" pitchFamily="34" charset="0"/>
              <a:buChar char="•"/>
              <a:defRPr sz="1400"/>
            </a:lvl4pPr>
            <a:lvl5pPr marL="896112" indent="-182880">
              <a:lnSpc>
                <a:spcPct val="100000"/>
              </a:lnSpc>
              <a:buFont typeface="Arial" panose="020B0604020202020204" pitchFamily="34" charset="0"/>
              <a:buChar char="•"/>
              <a:defRPr/>
            </a:lvl5pPr>
            <a:lvl6pPr marL="1422400" indent="-228600">
              <a:defRPr sz="1200">
                <a:latin typeface="Arial" panose="020B0604020202020204" pitchFamily="34" charset="0"/>
                <a:cs typeface="Arial" panose="020B060402020202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5"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42008370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8818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Section_Divider">
    <p:bg>
      <p:bgPr>
        <a:solidFill>
          <a:srgbClr val="0084A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a:solidFill>
                  <a:srgbClr val="FFFFFF"/>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539510" y="6409933"/>
            <a:ext cx="463222" cy="197999"/>
          </a:xfrm>
          <a:prstGeom prst="rect">
            <a:avLst/>
          </a:prstGeom>
        </p:spPr>
      </p:pic>
      <p:sp>
        <p:nvSpPr>
          <p:cNvPr id="6"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chemeClr val="bg1"/>
                </a:solidFill>
                <a:latin typeface="Arial" panose="020B0604020202020204" pitchFamily="34" charset="0"/>
                <a:cs typeface="Arial" panose="020B0604020202020204" pitchFamily="34" charset="0"/>
              </a:defRPr>
            </a:lvl1pPr>
          </a:lstStyle>
          <a:p>
            <a:endParaRPr lang="en-GB" dirty="0"/>
          </a:p>
        </p:txBody>
      </p:sp>
      <p:sp>
        <p:nvSpPr>
          <p:cNvPr id="7"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chemeClr val="bg1"/>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86627559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539750" y="1268413"/>
            <a:ext cx="3956050"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268413"/>
            <a:ext cx="3963988" cy="5040311"/>
          </a:xfrm>
        </p:spPr>
        <p:txBody>
          <a:bodyPr>
            <a:normAutofit/>
          </a:bodyPr>
          <a:lstStyle>
            <a:lvl1pPr marL="228600" indent="-228600">
              <a:defRPr sz="1800"/>
            </a:lvl1pPr>
            <a:lvl2pPr marL="457200" indent="-228600">
              <a:defRPr sz="1600"/>
            </a:lvl2pPr>
            <a:lvl3pPr marL="685800">
              <a:defRPr sz="1400"/>
            </a:lvl3pPr>
            <a:lvl4pPr marL="914400">
              <a:defRPr sz="1200"/>
            </a:lvl4pPr>
            <a:lvl5pPr marL="1143000">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88384008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4" name="Footer Placeholder 3"/>
          <p:cNvSpPr>
            <a:spLocks noGrp="1"/>
          </p:cNvSpPr>
          <p:nvPr>
            <p:ph type="ftr" sz="quarter" idx="11"/>
          </p:nvPr>
        </p:nvSpPr>
        <p:spPr/>
        <p:txBody>
          <a:bodyPr/>
          <a:lstStyle>
            <a:lvl1pPr>
              <a:defRPr>
                <a:solidFill>
                  <a:srgbClr val="0D316E"/>
                </a:solidFill>
              </a:defRPr>
            </a:lvl1pPr>
          </a:lstStyle>
          <a:p>
            <a:endParaRPr lang="en-GB" dirty="0"/>
          </a:p>
        </p:txBody>
      </p:sp>
      <p:sp>
        <p:nvSpPr>
          <p:cNvPr id="5" name="Slide Number Placeholder 4"/>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17357695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0D316E"/>
                </a:solidFill>
              </a:defRPr>
            </a:lvl1pPr>
          </a:lstStyle>
          <a:p>
            <a:endParaRPr lang="en-GB" dirty="0"/>
          </a:p>
        </p:txBody>
      </p:sp>
      <p:sp>
        <p:nvSpPr>
          <p:cNvPr id="4" name="Slide Number Placeholder 3"/>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83973331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itle" preserve="1">
  <p:cSld name="Section_Divider">
    <p:bg>
      <p:bgPr>
        <a:solidFill>
          <a:srgbClr val="0084A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a:solidFill>
                  <a:srgbClr val="FFFFFF"/>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539510" y="6409933"/>
            <a:ext cx="463222" cy="197999"/>
          </a:xfrm>
          <a:prstGeom prst="rect">
            <a:avLst/>
          </a:prstGeom>
        </p:spPr>
      </p:pic>
      <p:sp>
        <p:nvSpPr>
          <p:cNvPr id="6"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chemeClr val="bg1"/>
                </a:solidFill>
                <a:latin typeface="Arial" panose="020B0604020202020204" pitchFamily="34" charset="0"/>
                <a:cs typeface="Arial" panose="020B0604020202020204" pitchFamily="34" charset="0"/>
              </a:defRPr>
            </a:lvl1pPr>
          </a:lstStyle>
          <a:p>
            <a:endParaRPr lang="en-GB" dirty="0">
              <a:solidFill>
                <a:srgbClr val="FFFFFF"/>
              </a:solidFill>
            </a:endParaRPr>
          </a:p>
        </p:txBody>
      </p:sp>
      <p:sp>
        <p:nvSpPr>
          <p:cNvPr id="7"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chemeClr val="bg1"/>
                </a:solidFill>
                <a:latin typeface="Arial" panose="020B0604020202020204" pitchFamily="34" charset="0"/>
                <a:cs typeface="Arial" panose="020B0604020202020204" pitchFamily="34" charset="0"/>
              </a:defRPr>
            </a:lvl1pPr>
          </a:lstStyle>
          <a:p>
            <a:fld id="{4C55543C-2109-4483-ACB3-27009E998696}"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14766671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334005565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Autofit/>
          </a:bodyPr>
          <a:lstStyle>
            <a:lvl1pPr algn="l">
              <a:defRPr sz="2400" b="1"/>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96781214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Autofit/>
          </a:bodyPr>
          <a:lstStyle>
            <a:lvl1pPr algn="l">
              <a:defRPr sz="24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60739329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59692538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17443787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D316E"/>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640" y="1993392"/>
            <a:ext cx="7772400" cy="640080"/>
          </a:xfrm>
        </p:spPr>
        <p:txBody>
          <a:bodyPr anchor="t" anchorCtr="0">
            <a:noAutofit/>
          </a:bodyPr>
          <a:lstStyle>
            <a:lvl1pPr>
              <a:defRPr sz="3600" cap="all" baseline="0">
                <a:solidFill>
                  <a:schemeClr val="bg1"/>
                </a:solidFill>
              </a:defRPr>
            </a:lvl1pPr>
          </a:lstStyle>
          <a:p>
            <a:r>
              <a:rPr lang="en-US" dirty="0"/>
              <a:t>CLICK TO EDIT MASTER TITLE</a:t>
            </a:r>
            <a:endParaRPr lang="en-GB" dirty="0"/>
          </a:p>
        </p:txBody>
      </p:sp>
      <p:sp>
        <p:nvSpPr>
          <p:cNvPr id="3" name="Subtitle 2"/>
          <p:cNvSpPr>
            <a:spLocks noGrp="1"/>
          </p:cNvSpPr>
          <p:nvPr>
            <p:ph type="subTitle" idx="1"/>
          </p:nvPr>
        </p:nvSpPr>
        <p:spPr>
          <a:xfrm>
            <a:off x="548640" y="2505456"/>
            <a:ext cx="6400800" cy="1512813"/>
          </a:xfrm>
        </p:spPr>
        <p:txBody>
          <a:bodyPr lIns="0" tIns="0" rIns="0" bIns="0">
            <a:normAutofit/>
          </a:bodyPr>
          <a:lstStyle>
            <a:lvl1pPr marL="0" indent="0" algn="l">
              <a:lnSpc>
                <a:spcPct val="100000"/>
              </a:lnSpc>
              <a:buNone/>
              <a:defRPr sz="2800">
                <a:solidFill>
                  <a:schemeClr val="bg1"/>
                </a:solidFill>
                <a:latin typeface="Times New Roman" panose="02020603050405020304" pitchFamily="18"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2265629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rgbClr val="0D316E"/>
                </a:solidFill>
              </a:defRPr>
            </a:lvl1pPr>
          </a:lstStyle>
          <a:p>
            <a:endParaRPr lang="en-GB" dirty="0"/>
          </a:p>
        </p:txBody>
      </p:sp>
      <p:sp>
        <p:nvSpPr>
          <p:cNvPr id="6" name="Slide Number Placeholder 5"/>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86529022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1_Closing">
    <p:bg>
      <p:bgPr>
        <a:solidFill>
          <a:srgbClr val="0D316E"/>
        </a:solid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userDrawn="1">
            <p:extLst>
              <p:ext uri="{D42A27DB-BD31-4B8C-83A1-F6EECF244321}">
                <p14:modId xmlns:p14="http://schemas.microsoft.com/office/powerpoint/2010/main" val="2737252479"/>
              </p:ext>
            </p:extLst>
          </p:nvPr>
        </p:nvGraphicFramePr>
        <p:xfrm>
          <a:off x="539750" y="5943600"/>
          <a:ext cx="6096000" cy="37084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allenandgledhill.com</a:t>
                      </a:r>
                      <a:r>
                        <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   </a:t>
                      </a:r>
                      <a:r>
                        <a:rPr kumimoji="0" lang="en-US" sz="1500" b="1"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rahmatlim.com</a:t>
                      </a:r>
                      <a:endParaRPr kumimoji="0" lang="en-US" sz="15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endParaRPr>
                    </a:p>
                  </a:txBody>
                  <a:tcPr marL="0" marR="0" marT="0" marB="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33820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Autofit/>
          </a:bodyPr>
          <a:lstStyle>
            <a:lvl1pPr algn="l">
              <a:defRPr sz="2400" b="1"/>
            </a:lvl1pPr>
          </a:lstStyle>
          <a:p>
            <a:r>
              <a:rPr lang="en-US"/>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835415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noAutofit/>
          </a:bodyPr>
          <a:lstStyle>
            <a:lvl1pPr algn="l">
              <a:defRPr sz="24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solidFill>
                  <a:srgbClr val="0D316E"/>
                </a:solidFill>
              </a:defRPr>
            </a:lvl1pPr>
          </a:lstStyle>
          <a:p>
            <a:endParaRPr lang="en-GB" dirty="0"/>
          </a:p>
        </p:txBody>
      </p:sp>
      <p:sp>
        <p:nvSpPr>
          <p:cNvPr id="7" name="Slide Number Placeholder 6"/>
          <p:cNvSpPr>
            <a:spLocks noGrp="1"/>
          </p:cNvSpPr>
          <p:nvPr>
            <p:ph type="sldNum" sz="quarter" idx="12"/>
          </p:nvPr>
        </p:nvSpPr>
        <p:spPr/>
        <p:txBody>
          <a:bodyPr/>
          <a:lstStyle>
            <a:lvl1pPr>
              <a:defRPr>
                <a:solidFill>
                  <a:srgbClr val="0D316E"/>
                </a:solidFill>
              </a:defRPr>
            </a:lvl1pPr>
          </a:lstStyle>
          <a:p>
            <a:fld id="{4C55543C-2109-4483-ACB3-27009E998696}" type="slidenum">
              <a:rPr lang="en-GB" smtClean="0"/>
              <a:pPr/>
              <a:t>‹#›</a:t>
            </a:fld>
            <a:endParaRPr lang="en-GB" dirty="0"/>
          </a:p>
        </p:txBody>
      </p:sp>
    </p:spTree>
    <p:extLst>
      <p:ext uri="{BB962C8B-B14F-4D97-AF65-F5344CB8AC3E}">
        <p14:creationId xmlns:p14="http://schemas.microsoft.com/office/powerpoint/2010/main" val="218644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emf"/><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image" Target="../media/image1.emf"/><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1.emf"/><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slideLayout" Target="../slideLayouts/slideLayout70.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image" Target="../media/image1.emf"/><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750" y="493776"/>
            <a:ext cx="8065008" cy="475488"/>
          </a:xfrm>
          <a:prstGeom prst="rect">
            <a:avLst/>
          </a:prstGeom>
        </p:spPr>
        <p:txBody>
          <a:bodyPr vert="horz" lIns="0" tIns="0" rIns="0" bIns="109728"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539496" y="1271015"/>
            <a:ext cx="8065008" cy="50292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pic>
        <p:nvPicPr>
          <p:cNvPr id="8" name="Picture 7"/>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bwMode="black">
          <a:xfrm>
            <a:off x="539510" y="6409933"/>
            <a:ext cx="463222" cy="198000"/>
          </a:xfrm>
          <a:prstGeom prst="rect">
            <a:avLst/>
          </a:prstGeom>
        </p:spPr>
      </p:pic>
    </p:spTree>
    <p:extLst>
      <p:ext uri="{BB962C8B-B14F-4D97-AF65-F5344CB8AC3E}">
        <p14:creationId xmlns:p14="http://schemas.microsoft.com/office/powerpoint/2010/main" val="982325941"/>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4" r:id="rId3"/>
    <p:sldLayoutId id="2147483666" r:id="rId4"/>
    <p:sldLayoutId id="2147483667" r:id="rId5"/>
    <p:sldLayoutId id="2147483673" r:id="rId6"/>
    <p:sldLayoutId id="2147483663" r:id="rId7"/>
    <p:sldLayoutId id="2147483668" r:id="rId8"/>
    <p:sldLayoutId id="2147483669" r:id="rId9"/>
    <p:sldLayoutId id="2147483670" r:id="rId10"/>
    <p:sldLayoutId id="2147483671" r:id="rId11"/>
    <p:sldLayoutId id="2147483661" r:id="rId12"/>
    <p:sldLayoutId id="2147483675" r:id="rId13"/>
    <p:sldLayoutId id="2147483694" r:id="rId14"/>
    <p:sldLayoutId id="2147483697" r:id="rId15"/>
    <p:sldLayoutId id="2147483699" r:id="rId16"/>
    <p:sldLayoutId id="2147483700" r:id="rId17"/>
    <p:sldLayoutId id="2147483703" r:id="rId18"/>
  </p:sldLayoutIdLst>
  <p:hf hdr="0" dt="0"/>
  <p:txStyles>
    <p:titleStyle>
      <a:lvl1pPr algn="l" defTabSz="914400" rtl="0" eaLnBrk="1" latinLnBrk="0" hangingPunct="1">
        <a:spcBef>
          <a:spcPct val="0"/>
        </a:spcBef>
        <a:buNone/>
        <a:defRPr sz="2400" b="1" kern="1200" cap="all" baseline="0">
          <a:solidFill>
            <a:srgbClr val="0084A9"/>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21000"/>
        </a:lnSpc>
        <a:spcBef>
          <a:spcPts val="0"/>
        </a:spcBef>
        <a:buFont typeface="Arial" panose="020B0604020202020204" pitchFamily="34" charset="0"/>
        <a:buChar char="•"/>
        <a:defRPr sz="18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21000"/>
        </a:lnSpc>
        <a:spcBef>
          <a:spcPts val="0"/>
        </a:spcBef>
        <a:buFont typeface="Arial" panose="020B0604020202020204" pitchFamily="34" charset="0"/>
        <a:buChar char="–"/>
        <a:defRPr sz="1600" kern="1200" baseline="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21000"/>
        </a:lnSpc>
        <a:spcBef>
          <a:spcPts val="0"/>
        </a:spcBef>
        <a:buFont typeface="Arial" panose="020B0604020202020204" pitchFamily="34" charset="0"/>
        <a:buChar char="•"/>
        <a:defRPr sz="1400" kern="1200" baseline="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750" y="493776"/>
            <a:ext cx="8065008" cy="475488"/>
          </a:xfrm>
          <a:prstGeom prst="rect">
            <a:avLst/>
          </a:prstGeom>
        </p:spPr>
        <p:txBody>
          <a:bodyPr vert="horz" lIns="0" tIns="0" rIns="0" bIns="109728"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539496" y="1271015"/>
            <a:ext cx="8065008" cy="50292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pic>
        <p:nvPicPr>
          <p:cNvPr id="8" name="Picture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bwMode="black">
          <a:xfrm>
            <a:off x="539510" y="6409933"/>
            <a:ext cx="463222" cy="198000"/>
          </a:xfrm>
          <a:prstGeom prst="rect">
            <a:avLst/>
          </a:prstGeom>
        </p:spPr>
      </p:pic>
    </p:spTree>
    <p:extLst>
      <p:ext uri="{BB962C8B-B14F-4D97-AF65-F5344CB8AC3E}">
        <p14:creationId xmlns:p14="http://schemas.microsoft.com/office/powerpoint/2010/main" val="408531651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hf hdr="0" ftr="0" dt="0"/>
  <p:txStyles>
    <p:titleStyle>
      <a:lvl1pPr algn="l" defTabSz="914400" rtl="0" eaLnBrk="1" latinLnBrk="0" hangingPunct="1">
        <a:spcBef>
          <a:spcPct val="0"/>
        </a:spcBef>
        <a:buNone/>
        <a:defRPr sz="2400" b="1" kern="1200" cap="all" baseline="0">
          <a:solidFill>
            <a:srgbClr val="0084A9"/>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21000"/>
        </a:lnSpc>
        <a:spcBef>
          <a:spcPts val="0"/>
        </a:spcBef>
        <a:buFont typeface="Arial" panose="020B0604020202020204" pitchFamily="34" charset="0"/>
        <a:buChar char="•"/>
        <a:defRPr sz="18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21000"/>
        </a:lnSpc>
        <a:spcBef>
          <a:spcPts val="0"/>
        </a:spcBef>
        <a:buFont typeface="Arial" panose="020B0604020202020204" pitchFamily="34" charset="0"/>
        <a:buChar char="–"/>
        <a:defRPr sz="1600" kern="1200" baseline="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21000"/>
        </a:lnSpc>
        <a:spcBef>
          <a:spcPts val="0"/>
        </a:spcBef>
        <a:buFont typeface="Arial" panose="020B0604020202020204" pitchFamily="34" charset="0"/>
        <a:buChar char="•"/>
        <a:defRPr sz="1400" kern="1200" baseline="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750" y="493776"/>
            <a:ext cx="8065008" cy="475488"/>
          </a:xfrm>
          <a:prstGeom prst="rect">
            <a:avLst/>
          </a:prstGeom>
        </p:spPr>
        <p:txBody>
          <a:bodyPr vert="horz" lIns="0" tIns="0" rIns="0" bIns="109728"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539496" y="1271015"/>
            <a:ext cx="8065008" cy="50292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pic>
        <p:nvPicPr>
          <p:cNvPr id="8" name="Picture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bwMode="black">
          <a:xfrm>
            <a:off x="539510" y="6409933"/>
            <a:ext cx="463222" cy="198000"/>
          </a:xfrm>
          <a:prstGeom prst="rect">
            <a:avLst/>
          </a:prstGeom>
        </p:spPr>
      </p:pic>
    </p:spTree>
    <p:extLst>
      <p:ext uri="{BB962C8B-B14F-4D97-AF65-F5344CB8AC3E}">
        <p14:creationId xmlns:p14="http://schemas.microsoft.com/office/powerpoint/2010/main" val="4085316518"/>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Lst>
  <p:hf hdr="0" ftr="0" dt="0"/>
  <p:txStyles>
    <p:titleStyle>
      <a:lvl1pPr algn="l" defTabSz="914400" rtl="0" eaLnBrk="1" latinLnBrk="0" hangingPunct="1">
        <a:spcBef>
          <a:spcPct val="0"/>
        </a:spcBef>
        <a:buNone/>
        <a:defRPr sz="2400" b="1" kern="1200" cap="all" baseline="0">
          <a:solidFill>
            <a:srgbClr val="0084A9"/>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21000"/>
        </a:lnSpc>
        <a:spcBef>
          <a:spcPts val="0"/>
        </a:spcBef>
        <a:buFont typeface="Arial" panose="020B0604020202020204" pitchFamily="34" charset="0"/>
        <a:buChar char="•"/>
        <a:defRPr sz="18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21000"/>
        </a:lnSpc>
        <a:spcBef>
          <a:spcPts val="0"/>
        </a:spcBef>
        <a:buFont typeface="Arial" panose="020B0604020202020204" pitchFamily="34" charset="0"/>
        <a:buChar char="–"/>
        <a:defRPr sz="1600" kern="1200" baseline="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21000"/>
        </a:lnSpc>
        <a:spcBef>
          <a:spcPts val="0"/>
        </a:spcBef>
        <a:buFont typeface="Arial" panose="020B0604020202020204" pitchFamily="34" charset="0"/>
        <a:buChar char="•"/>
        <a:defRPr sz="1400" kern="1200" baseline="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750" y="493776"/>
            <a:ext cx="8065008" cy="475488"/>
          </a:xfrm>
          <a:prstGeom prst="rect">
            <a:avLst/>
          </a:prstGeom>
        </p:spPr>
        <p:txBody>
          <a:bodyPr vert="horz" lIns="0" tIns="0" rIns="0" bIns="109728"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539496" y="1271015"/>
            <a:ext cx="8065008" cy="50292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pic>
        <p:nvPicPr>
          <p:cNvPr id="8" name="Picture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bwMode="black">
          <a:xfrm>
            <a:off x="539510" y="6409933"/>
            <a:ext cx="463222" cy="198000"/>
          </a:xfrm>
          <a:prstGeom prst="rect">
            <a:avLst/>
          </a:prstGeom>
        </p:spPr>
      </p:pic>
    </p:spTree>
    <p:extLst>
      <p:ext uri="{BB962C8B-B14F-4D97-AF65-F5344CB8AC3E}">
        <p14:creationId xmlns:p14="http://schemas.microsoft.com/office/powerpoint/2010/main" val="408531651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Lst>
  <p:hf hdr="0" ftr="0" dt="0"/>
  <p:txStyles>
    <p:titleStyle>
      <a:lvl1pPr algn="l" defTabSz="914400" rtl="0" eaLnBrk="1" latinLnBrk="0" hangingPunct="1">
        <a:spcBef>
          <a:spcPct val="0"/>
        </a:spcBef>
        <a:buNone/>
        <a:defRPr sz="2400" b="1" kern="1200" cap="all" baseline="0">
          <a:solidFill>
            <a:srgbClr val="0084A9"/>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21000"/>
        </a:lnSpc>
        <a:spcBef>
          <a:spcPts val="0"/>
        </a:spcBef>
        <a:buFont typeface="Arial" panose="020B0604020202020204" pitchFamily="34" charset="0"/>
        <a:buChar char="•"/>
        <a:defRPr sz="18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21000"/>
        </a:lnSpc>
        <a:spcBef>
          <a:spcPts val="0"/>
        </a:spcBef>
        <a:buFont typeface="Arial" panose="020B0604020202020204" pitchFamily="34" charset="0"/>
        <a:buChar char="–"/>
        <a:defRPr sz="1600" kern="1200" baseline="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21000"/>
        </a:lnSpc>
        <a:spcBef>
          <a:spcPts val="0"/>
        </a:spcBef>
        <a:buFont typeface="Arial" panose="020B0604020202020204" pitchFamily="34" charset="0"/>
        <a:buChar char="•"/>
        <a:defRPr sz="1400" kern="1200" baseline="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750" y="493776"/>
            <a:ext cx="8065008" cy="475488"/>
          </a:xfrm>
          <a:prstGeom prst="rect">
            <a:avLst/>
          </a:prstGeom>
        </p:spPr>
        <p:txBody>
          <a:bodyPr vert="horz" lIns="0" tIns="0" rIns="0" bIns="109728"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539496" y="1271015"/>
            <a:ext cx="8065008" cy="50292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814836" y="6489340"/>
            <a:ext cx="3465576" cy="128016"/>
          </a:xfrm>
          <a:prstGeom prst="rect">
            <a:avLst/>
          </a:prstGeom>
        </p:spPr>
        <p:txBody>
          <a:bodyPr vert="horz" lIns="0" tIns="0" rIns="0" bIns="0" rtlCol="0" anchor="ctr"/>
          <a:lstStyle>
            <a:lvl1pPr algn="r">
              <a:defRPr sz="850" b="1" cap="all" baseline="0">
                <a:solidFill>
                  <a:srgbClr val="002244"/>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8280412" y="6489340"/>
            <a:ext cx="324664" cy="123698"/>
          </a:xfrm>
          <a:prstGeom prst="rect">
            <a:avLst/>
          </a:prstGeom>
        </p:spPr>
        <p:txBody>
          <a:bodyPr vert="horz" lIns="0" tIns="0" rIns="0" bIns="0" rtlCol="0" anchor="ctr"/>
          <a:lstStyle>
            <a:lvl1pPr algn="r">
              <a:defRPr sz="850" b="1">
                <a:solidFill>
                  <a:srgbClr val="002244"/>
                </a:solidFill>
                <a:latin typeface="Arial" panose="020B0604020202020204" pitchFamily="34" charset="0"/>
                <a:cs typeface="Arial" panose="020B0604020202020204" pitchFamily="34" charset="0"/>
              </a:defRPr>
            </a:lvl1pPr>
          </a:lstStyle>
          <a:p>
            <a:fld id="{4C55543C-2109-4483-ACB3-27009E998696}" type="slidenum">
              <a:rPr lang="en-GB" smtClean="0"/>
              <a:pPr/>
              <a:t>‹#›</a:t>
            </a:fld>
            <a:endParaRPr lang="en-GB" dirty="0"/>
          </a:p>
        </p:txBody>
      </p:sp>
      <p:pic>
        <p:nvPicPr>
          <p:cNvPr id="8" name="Picture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bwMode="black">
          <a:xfrm>
            <a:off x="539510" y="6409933"/>
            <a:ext cx="463222" cy="198000"/>
          </a:xfrm>
          <a:prstGeom prst="rect">
            <a:avLst/>
          </a:prstGeom>
        </p:spPr>
      </p:pic>
    </p:spTree>
    <p:extLst>
      <p:ext uri="{BB962C8B-B14F-4D97-AF65-F5344CB8AC3E}">
        <p14:creationId xmlns:p14="http://schemas.microsoft.com/office/powerpoint/2010/main" val="4085316518"/>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hf hdr="0" ftr="0" dt="0"/>
  <p:txStyles>
    <p:titleStyle>
      <a:lvl1pPr algn="l" defTabSz="914400" rtl="0" eaLnBrk="1" latinLnBrk="0" hangingPunct="1">
        <a:spcBef>
          <a:spcPct val="0"/>
        </a:spcBef>
        <a:buNone/>
        <a:defRPr sz="2400" b="1" kern="1200" cap="all" baseline="0">
          <a:solidFill>
            <a:srgbClr val="0084A9"/>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lnSpc>
          <a:spcPct val="121000"/>
        </a:lnSpc>
        <a:spcBef>
          <a:spcPts val="0"/>
        </a:spcBef>
        <a:buFont typeface="Arial" panose="020B0604020202020204" pitchFamily="34" charset="0"/>
        <a:buChar char="•"/>
        <a:defRPr sz="18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lnSpc>
          <a:spcPct val="121000"/>
        </a:lnSpc>
        <a:spcBef>
          <a:spcPts val="0"/>
        </a:spcBef>
        <a:buFont typeface="Arial" panose="020B0604020202020204" pitchFamily="34" charset="0"/>
        <a:buChar char="–"/>
        <a:defRPr sz="1600" kern="1200" baseline="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21000"/>
        </a:lnSpc>
        <a:spcBef>
          <a:spcPts val="0"/>
        </a:spcBef>
        <a:buFont typeface="Arial" panose="020B0604020202020204" pitchFamily="34" charset="0"/>
        <a:buChar char="•"/>
        <a:defRPr sz="1400" kern="1200" baseline="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36792"/>
            <a:ext cx="7772400" cy="640080"/>
          </a:xfrm>
        </p:spPr>
        <p:txBody>
          <a:bodyPr/>
          <a:lstStyle/>
          <a:p>
            <a:pPr lvl="0" fontAlgn="base">
              <a:spcAft>
                <a:spcPct val="0"/>
              </a:spcAft>
            </a:pPr>
            <a:r>
              <a:rPr lang="en-MY" altLang="en-US" sz="3200" b="0" cap="none" dirty="0"/>
              <a:t>The “new normal” – </a:t>
            </a:r>
            <a:br>
              <a:rPr lang="en-MY" altLang="en-US" sz="3200" b="0" cap="none" dirty="0"/>
            </a:br>
            <a:r>
              <a:rPr lang="en-MY" altLang="en-US" sz="3200" b="0" cap="none" dirty="0"/>
              <a:t>what is it and how do we prepare for it?</a:t>
            </a:r>
            <a:endParaRPr lang="en-GB" altLang="en-US" sz="3200" b="0" cap="none" dirty="0"/>
          </a:p>
        </p:txBody>
      </p:sp>
      <p:sp>
        <p:nvSpPr>
          <p:cNvPr id="3" name="Subtitle 2">
            <a:extLst>
              <a:ext uri="{FF2B5EF4-FFF2-40B4-BE49-F238E27FC236}">
                <a16:creationId xmlns:a16="http://schemas.microsoft.com/office/drawing/2014/main" id="{DFF60EFD-1995-4908-8EFB-AC2F682A8D88}"/>
              </a:ext>
            </a:extLst>
          </p:cNvPr>
          <p:cNvSpPr>
            <a:spLocks noGrp="1"/>
          </p:cNvSpPr>
          <p:nvPr>
            <p:ph type="subTitle" idx="1"/>
          </p:nvPr>
        </p:nvSpPr>
        <p:spPr>
          <a:xfrm>
            <a:off x="548640" y="3281544"/>
            <a:ext cx="6400800" cy="939544"/>
          </a:xfrm>
        </p:spPr>
        <p:txBody>
          <a:bodyPr>
            <a:normAutofit/>
          </a:bodyPr>
          <a:lstStyle/>
          <a:p>
            <a:r>
              <a:rPr lang="en-SG" sz="2400" dirty="0"/>
              <a:t>IBA 6</a:t>
            </a:r>
            <a:r>
              <a:rPr lang="en-SG" sz="2400" baseline="30000" dirty="0"/>
              <a:t>th</a:t>
            </a:r>
            <a:r>
              <a:rPr lang="en-SG" sz="2400" dirty="0"/>
              <a:t> Asia Law Firm Management Event </a:t>
            </a:r>
          </a:p>
          <a:p>
            <a:r>
              <a:rPr lang="en-SG" sz="2400" dirty="0"/>
              <a:t>Leadership Masterclass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black">
          <a:xfrm>
            <a:off x="550866" y="557254"/>
            <a:ext cx="2520000" cy="203713"/>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4052870589"/>
              </p:ext>
            </p:extLst>
          </p:nvPr>
        </p:nvGraphicFramePr>
        <p:xfrm>
          <a:off x="548640" y="4797152"/>
          <a:ext cx="2949596" cy="1423099"/>
        </p:xfrm>
        <a:graphic>
          <a:graphicData uri="http://schemas.openxmlformats.org/drawingml/2006/table">
            <a:tbl>
              <a:tblPr firstRow="1" bandRow="1">
                <a:tableStyleId>{5C22544A-7EE6-4342-B048-85BDC9FD1C3A}</a:tableStyleId>
              </a:tblPr>
              <a:tblGrid>
                <a:gridCol w="2949596">
                  <a:extLst>
                    <a:ext uri="{9D8B030D-6E8A-4147-A177-3AD203B41FA5}">
                      <a16:colId xmlns:a16="http://schemas.microsoft.com/office/drawing/2014/main" val="20000"/>
                    </a:ext>
                  </a:extLst>
                </a:gridCol>
              </a:tblGrid>
              <a:tr h="0">
                <a:tc>
                  <a:txBody>
                    <a:bodyPr/>
                    <a:lstStyle/>
                    <a:p>
                      <a:pPr marL="0" marR="0" indent="0" algn="l" defTabSz="914400" rtl="0" eaLnBrk="1" fontAlgn="auto" latinLnBrk="0" hangingPunct="1">
                        <a:lnSpc>
                          <a:spcPct val="121000"/>
                        </a:lnSpc>
                        <a:spcBef>
                          <a:spcPts val="0"/>
                        </a:spcBef>
                        <a:spcAft>
                          <a:spcPts val="0"/>
                        </a:spcAft>
                        <a:buClrTx/>
                        <a:buSzTx/>
                        <a:buFontTx/>
                        <a:buNone/>
                        <a:tabLst/>
                        <a:defRPr/>
                      </a:pPr>
                      <a:r>
                        <a:rPr lang="en-GB" sz="1100" dirty="0">
                          <a:solidFill>
                            <a:schemeClr val="bg1"/>
                          </a:solidFill>
                          <a:latin typeface="Arial" panose="020B0604020202020204" pitchFamily="34" charset="0"/>
                          <a:cs typeface="Arial" panose="020B0604020202020204" pitchFamily="34" charset="0"/>
                        </a:rPr>
                        <a:t>Moderated </a:t>
                      </a:r>
                      <a:r>
                        <a:rPr lang="en-GB" sz="1100" baseline="0" dirty="0">
                          <a:solidFill>
                            <a:schemeClr val="bg1"/>
                          </a:solidFill>
                          <a:latin typeface="Arial" panose="020B0604020202020204" pitchFamily="34" charset="0"/>
                          <a:cs typeface="Arial" panose="020B0604020202020204" pitchFamily="34" charset="0"/>
                        </a:rPr>
                        <a:t>by</a:t>
                      </a:r>
                    </a:p>
                    <a:p>
                      <a:pPr marL="0" marR="0" indent="0" algn="l" defTabSz="914400" rtl="0" eaLnBrk="1" fontAlgn="auto" latinLnBrk="0" hangingPunct="1">
                        <a:lnSpc>
                          <a:spcPct val="121000"/>
                        </a:lnSpc>
                        <a:spcBef>
                          <a:spcPts val="0"/>
                        </a:spcBef>
                        <a:spcAft>
                          <a:spcPts val="0"/>
                        </a:spcAft>
                        <a:buClrTx/>
                        <a:buSzTx/>
                        <a:buFontTx/>
                        <a:buNone/>
                        <a:tabLst/>
                        <a:defRPr/>
                      </a:pPr>
                      <a:endParaRPr lang="en-GB" sz="1100" baseline="0" dirty="0">
                        <a:solidFill>
                          <a:schemeClr val="bg1"/>
                        </a:solidFill>
                        <a:latin typeface="Arial" panose="020B0604020202020204" pitchFamily="34" charset="0"/>
                        <a:cs typeface="Arial" panose="020B0604020202020204" pitchFamily="34" charset="0"/>
                      </a:endParaRP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pPr>
                        <a:lnSpc>
                          <a:spcPct val="100000"/>
                        </a:lnSpc>
                      </a:pPr>
                      <a:r>
                        <a:rPr lang="en-GB" sz="1600" b="1" dirty="0">
                          <a:solidFill>
                            <a:schemeClr val="bg1"/>
                          </a:solidFill>
                          <a:latin typeface="Arial" panose="020B0604020202020204" pitchFamily="34" charset="0"/>
                          <a:cs typeface="Arial" panose="020B0604020202020204" pitchFamily="34" charset="0"/>
                        </a:rPr>
                        <a:t>Jerry K C Koh</a:t>
                      </a:r>
                    </a:p>
                    <a:p>
                      <a:pPr>
                        <a:lnSpc>
                          <a:spcPct val="100000"/>
                        </a:lnSpc>
                      </a:pPr>
                      <a:r>
                        <a:rPr lang="en-SG" sz="1300" b="0" i="0" dirty="0">
                          <a:solidFill>
                            <a:schemeClr val="bg1"/>
                          </a:solidFill>
                          <a:latin typeface="Arial" panose="020B0604020202020204" pitchFamily="34" charset="0"/>
                          <a:cs typeface="Arial" panose="020B0604020202020204" pitchFamily="34" charset="0"/>
                        </a:rPr>
                        <a:t>Managing Partner</a:t>
                      </a:r>
                      <a:r>
                        <a:rPr lang="en-GB" sz="1300" b="0" i="0" dirty="0">
                          <a:solidFill>
                            <a:schemeClr val="bg1"/>
                          </a:solidFill>
                          <a:latin typeface="Arial" panose="020B0604020202020204" pitchFamily="34" charset="0"/>
                          <a:cs typeface="Arial" panose="020B0604020202020204" pitchFamily="34" charset="0"/>
                        </a:rPr>
                        <a:t>,</a:t>
                      </a:r>
                      <a:r>
                        <a:rPr lang="en-GB" sz="1300" b="0" i="0" baseline="0" dirty="0">
                          <a:solidFill>
                            <a:schemeClr val="bg1"/>
                          </a:solidFill>
                          <a:latin typeface="Arial" panose="020B0604020202020204" pitchFamily="34" charset="0"/>
                          <a:cs typeface="Arial" panose="020B0604020202020204" pitchFamily="34" charset="0"/>
                        </a:rPr>
                        <a:t> </a:t>
                      </a:r>
                      <a:r>
                        <a:rPr lang="en-GB" sz="1300" b="0" i="0" dirty="0">
                          <a:solidFill>
                            <a:schemeClr val="bg1"/>
                          </a:solidFill>
                          <a:latin typeface="Arial" panose="020B0604020202020204" pitchFamily="34" charset="0"/>
                          <a:cs typeface="Arial" panose="020B0604020202020204" pitchFamily="34" charset="0"/>
                        </a:rPr>
                        <a:t>Allen &amp;</a:t>
                      </a:r>
                      <a:r>
                        <a:rPr lang="en-GB" sz="1300" b="0" i="0" baseline="0" dirty="0">
                          <a:solidFill>
                            <a:schemeClr val="bg1"/>
                          </a:solidFill>
                          <a:latin typeface="Arial" panose="020B0604020202020204" pitchFamily="34" charset="0"/>
                          <a:cs typeface="Arial" panose="020B0604020202020204" pitchFamily="34" charset="0"/>
                        </a:rPr>
                        <a:t> Gledhill</a:t>
                      </a:r>
                      <a:endParaRPr lang="en-GB" sz="1300" b="0" i="0" dirty="0">
                        <a:solidFill>
                          <a:schemeClr val="bg1"/>
                        </a:solidFill>
                        <a:latin typeface="Arial" panose="020B0604020202020204" pitchFamily="34" charset="0"/>
                        <a:cs typeface="Arial" panose="020B0604020202020204" pitchFamily="34" charset="0"/>
                      </a:endParaRPr>
                    </a:p>
                    <a:p>
                      <a:pPr>
                        <a:lnSpc>
                          <a:spcPct val="100000"/>
                        </a:lnSpc>
                      </a:pPr>
                      <a:endParaRPr lang="en-US" sz="1300" b="0" dirty="0">
                        <a:solidFill>
                          <a:schemeClr val="bg1"/>
                        </a:solidFill>
                        <a:latin typeface="Arial" panose="020B0604020202020204" pitchFamily="34" charset="0"/>
                        <a:cs typeface="Arial" panose="020B0604020202020204" pitchFamily="34" charset="0"/>
                      </a:endParaRPr>
                    </a:p>
                    <a:p>
                      <a:pPr>
                        <a:lnSpc>
                          <a:spcPct val="100000"/>
                        </a:lnSpc>
                      </a:pPr>
                      <a:endParaRPr lang="en-GB" sz="1300" b="0" dirty="0">
                        <a:solidFill>
                          <a:schemeClr val="bg1"/>
                        </a:solidFill>
                        <a:latin typeface="Arial" panose="020B0604020202020204" pitchFamily="34" charset="0"/>
                        <a:cs typeface="Arial" panose="020B0604020202020204" pitchFamily="34" charset="0"/>
                      </a:endParaRPr>
                    </a:p>
                    <a:p>
                      <a:pPr>
                        <a:lnSpc>
                          <a:spcPct val="100000"/>
                        </a:lnSpc>
                      </a:pPr>
                      <a:r>
                        <a:rPr lang="en-GB" sz="1300" b="0" dirty="0">
                          <a:solidFill>
                            <a:schemeClr val="bg1"/>
                          </a:solidFill>
                          <a:latin typeface="Arial" panose="020B0604020202020204" pitchFamily="34" charset="0"/>
                          <a:cs typeface="Arial" panose="020B0604020202020204" pitchFamily="34" charset="0"/>
                        </a:rPr>
                        <a:t>3 June 2022</a:t>
                      </a:r>
                    </a:p>
                  </a:txBody>
                  <a:tcPr marL="0" marR="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72921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spect="1" noChangeArrowheads="1" noTextEdit="1"/>
          </p:cNvSpPr>
          <p:nvPr/>
        </p:nvSpPr>
        <p:spPr bwMode="auto">
          <a:xfrm>
            <a:off x="3743908" y="3783209"/>
            <a:ext cx="12858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1"/>
          <p:cNvSpPr>
            <a:spLocks noGrp="1"/>
          </p:cNvSpPr>
          <p:nvPr>
            <p:ph type="ctrTitle"/>
          </p:nvPr>
        </p:nvSpPr>
        <p:spPr/>
        <p:txBody>
          <a:bodyPr/>
          <a:lstStyle/>
          <a:p>
            <a:r>
              <a:rPr lang="en-SG" dirty="0"/>
              <a:t>Technology</a:t>
            </a:r>
            <a:endParaRPr lang="en-GB" dirty="0">
              <a:solidFill>
                <a:srgbClr val="FFFFFF"/>
              </a:solidFill>
            </a:endParaRPr>
          </a:p>
        </p:txBody>
      </p:sp>
      <p:sp>
        <p:nvSpPr>
          <p:cNvPr id="6" name="Slide Number Placeholder 5"/>
          <p:cNvSpPr>
            <a:spLocks noGrp="1"/>
          </p:cNvSpPr>
          <p:nvPr>
            <p:ph type="sldNum" sz="quarter" idx="4"/>
          </p:nvPr>
        </p:nvSpPr>
        <p:spPr/>
        <p:txBody>
          <a:bodyPr/>
          <a:lstStyle/>
          <a:p>
            <a:fld id="{4C55543C-2109-4483-ACB3-27009E998696}" type="slidenum">
              <a:rPr lang="en-GB" smtClean="0"/>
              <a:pPr/>
              <a:t>10</a:t>
            </a:fld>
            <a:endParaRPr lang="en-GB" dirty="0"/>
          </a:p>
        </p:txBody>
      </p:sp>
      <p:sp>
        <p:nvSpPr>
          <p:cNvPr id="3" name="Footer Placeholder 2"/>
          <p:cNvSpPr>
            <a:spLocks noGrp="1"/>
          </p:cNvSpPr>
          <p:nvPr>
            <p:ph type="ftr" sz="quarter" idx="3"/>
          </p:nvPr>
        </p:nvSpPr>
        <p:spPr/>
        <p:txBody>
          <a:bodyPr/>
          <a:lstStyle/>
          <a:p>
            <a:r>
              <a:rPr lang="en-SG" sz="900" dirty="0"/>
              <a:t>IBA 6th Asia Law Firm Management event</a:t>
            </a:r>
          </a:p>
          <a:p>
            <a:r>
              <a:rPr lang="en-SG" sz="900" dirty="0"/>
              <a:t>Leadership Masterclass</a:t>
            </a:r>
          </a:p>
          <a:p>
            <a:endParaRPr lang="en-GB" dirty="0"/>
          </a:p>
        </p:txBody>
      </p:sp>
    </p:spTree>
    <p:extLst>
      <p:ext uri="{BB962C8B-B14F-4D97-AF65-F5344CB8AC3E}">
        <p14:creationId xmlns:p14="http://schemas.microsoft.com/office/powerpoint/2010/main" val="3799606346"/>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Technology</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11</a:t>
            </a:fld>
            <a:endParaRPr lang="en-GB" dirty="0"/>
          </a:p>
        </p:txBody>
      </p:sp>
      <p:sp>
        <p:nvSpPr>
          <p:cNvPr id="13" name="Rectangle 12"/>
          <p:cNvSpPr/>
          <p:nvPr/>
        </p:nvSpPr>
        <p:spPr>
          <a:xfrm>
            <a:off x="467544" y="1268760"/>
            <a:ext cx="8064896" cy="4896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Organisations are leveraging IT to promote business continuity and enhance efficiency</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Greater focus on cloud computing – speed up processes and increase flexibility in work</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Requires significant investments by the organisation</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High levels of coordination needed for digital transformation</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Digitalisation of processes and protocols</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Usage of electronic platforms to perform tasks</a:t>
            </a:r>
            <a:br>
              <a:rPr lang="en-SG" sz="1500" dirty="0">
                <a:solidFill>
                  <a:schemeClr val="tx1"/>
                </a:solidFill>
                <a:latin typeface="Arial" pitchFamily="34" charset="0"/>
                <a:cs typeface="Arial" pitchFamily="34" charset="0"/>
              </a:rPr>
            </a:br>
            <a:r>
              <a:rPr lang="en-SG" sz="1500" dirty="0">
                <a:solidFill>
                  <a:schemeClr val="tx1"/>
                </a:solidFill>
                <a:latin typeface="Arial" pitchFamily="34" charset="0"/>
                <a:cs typeface="Arial" pitchFamily="34" charset="0"/>
              </a:rPr>
              <a:t>(e.g. DocuSign)</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Higher reliance on mobile working tools </a:t>
            </a:r>
            <a:br>
              <a:rPr lang="en-SG" sz="1500" dirty="0">
                <a:solidFill>
                  <a:schemeClr val="tx1"/>
                </a:solidFill>
                <a:latin typeface="Arial" pitchFamily="34" charset="0"/>
                <a:cs typeface="Arial" pitchFamily="34" charset="0"/>
              </a:rPr>
            </a:br>
            <a:r>
              <a:rPr lang="en-SG" sz="1500" dirty="0">
                <a:solidFill>
                  <a:schemeClr val="tx1"/>
                </a:solidFill>
                <a:latin typeface="Arial" pitchFamily="34" charset="0"/>
                <a:cs typeface="Arial" pitchFamily="34" charset="0"/>
              </a:rPr>
              <a:t>(e.g. laptops, phone apps)</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Automation of simple or repetitive tasks</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Overall, making jobs more efficient</a:t>
            </a:r>
          </a:p>
          <a:p>
            <a:pPr marL="342900" indent="-342900">
              <a:lnSpc>
                <a:spcPct val="121000"/>
              </a:lnSpc>
              <a:spcAft>
                <a:spcPts val="600"/>
              </a:spcAft>
              <a:buFont typeface="Arial" panose="020B0604020202020204" pitchFamily="34" charset="0"/>
              <a:buChar char="̶"/>
            </a:pPr>
            <a:endParaRPr lang="en-SG" sz="1500" dirty="0">
              <a:solidFill>
                <a:schemeClr val="tx1"/>
              </a:solidFill>
              <a:latin typeface="Arial" pitchFamily="34" charset="0"/>
              <a:cs typeface="Arial" pitchFamily="34" charset="0"/>
            </a:endParaRPr>
          </a:p>
        </p:txBody>
      </p:sp>
      <p:pic>
        <p:nvPicPr>
          <p:cNvPr id="8" name="Content Placeholder 5">
            <a:extLst>
              <a:ext uri="{FF2B5EF4-FFF2-40B4-BE49-F238E27FC236}">
                <a16:creationId xmlns:a16="http://schemas.microsoft.com/office/drawing/2014/main" id="{9DC47D79-1926-4F0E-9C78-8B4EBC7AC162}"/>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a:stretch/>
        </p:blipFill>
        <p:spPr>
          <a:xfrm>
            <a:off x="5652120" y="3645024"/>
            <a:ext cx="2952328" cy="20882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1915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Technology</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12</a:t>
            </a:fld>
            <a:endParaRPr lang="en-GB" dirty="0"/>
          </a:p>
        </p:txBody>
      </p:sp>
      <p:sp>
        <p:nvSpPr>
          <p:cNvPr id="13" name="Rectangle 12"/>
          <p:cNvSpPr/>
          <p:nvPr/>
        </p:nvSpPr>
        <p:spPr>
          <a:xfrm>
            <a:off x="467544" y="1196752"/>
            <a:ext cx="8280920" cy="5292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1000"/>
              </a:lnSpc>
              <a:spcAft>
                <a:spcPts val="600"/>
              </a:spcAft>
            </a:pPr>
            <a:r>
              <a:rPr lang="en-US" b="1" dirty="0">
                <a:solidFill>
                  <a:schemeClr val="tx1"/>
                </a:solidFill>
                <a:latin typeface="Arial" pitchFamily="34" charset="0"/>
                <a:cs typeface="Arial" pitchFamily="34" charset="0"/>
              </a:rPr>
              <a:t>Cybersecurity</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Importance of addressing cybersecurity risk in the digital transformation journey</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Cyberattacks are on the rise</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Especially amid the remote working trend</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American Bar Association's 2021 Legal Technology Survey Report: </a:t>
            </a:r>
            <a:br>
              <a:rPr lang="en-SG" sz="1500" dirty="0">
                <a:solidFill>
                  <a:schemeClr val="tx1"/>
                </a:solidFill>
                <a:latin typeface="Arial" pitchFamily="34" charset="0"/>
                <a:cs typeface="Arial" pitchFamily="34" charset="0"/>
              </a:rPr>
            </a:br>
            <a:r>
              <a:rPr lang="en-SG" sz="1500" dirty="0">
                <a:solidFill>
                  <a:schemeClr val="tx1"/>
                </a:solidFill>
                <a:latin typeface="Arial" pitchFamily="34" charset="0"/>
                <a:cs typeface="Arial" pitchFamily="34" charset="0"/>
              </a:rPr>
              <a:t>25% of respondents reported that their firms had experienced a data breach at some time</a:t>
            </a:r>
          </a:p>
          <a:p>
            <a:pPr marL="285750" indent="-285750">
              <a:lnSpc>
                <a:spcPct val="121000"/>
              </a:lnSpc>
              <a:spcAft>
                <a:spcPts val="600"/>
              </a:spcAft>
              <a:buFont typeface="Arial" pitchFamily="34" charset="0"/>
              <a:buChar char="•"/>
            </a:pPr>
            <a:endParaRPr lang="en-SG" sz="1500" dirty="0">
              <a:solidFill>
                <a:schemeClr val="tx1"/>
              </a:solidFill>
              <a:latin typeface="Arial" pitchFamily="34" charset="0"/>
              <a:cs typeface="Arial" pitchFamily="34" charset="0"/>
            </a:endParaRPr>
          </a:p>
          <a:p>
            <a:pPr marL="285750" indent="-285750">
              <a:lnSpc>
                <a:spcPct val="121000"/>
              </a:lnSpc>
              <a:spcAft>
                <a:spcPts val="600"/>
              </a:spcAft>
              <a:buFont typeface="Arial" pitchFamily="34" charset="0"/>
              <a:buChar char="•"/>
            </a:pPr>
            <a:endParaRPr lang="en-SG" sz="1500" dirty="0">
              <a:solidFill>
                <a:schemeClr val="tx1"/>
              </a:solidFill>
              <a:latin typeface="Arial" pitchFamily="34" charset="0"/>
              <a:cs typeface="Arial" pitchFamily="34" charset="0"/>
            </a:endParaRPr>
          </a:p>
          <a:p>
            <a:pPr marL="285750" indent="-285750">
              <a:lnSpc>
                <a:spcPct val="121000"/>
              </a:lnSpc>
              <a:spcAft>
                <a:spcPts val="600"/>
              </a:spcAft>
              <a:buFont typeface="Arial" pitchFamily="34" charset="0"/>
              <a:buChar char="•"/>
            </a:pPr>
            <a:endParaRPr lang="en-SG" sz="1500" dirty="0">
              <a:solidFill>
                <a:schemeClr val="tx1"/>
              </a:solidFill>
              <a:latin typeface="Arial" pitchFamily="34" charset="0"/>
              <a:cs typeface="Arial" pitchFamily="34" charset="0"/>
            </a:endParaRPr>
          </a:p>
          <a:p>
            <a:pPr marL="285750" indent="-285750">
              <a:lnSpc>
                <a:spcPct val="121000"/>
              </a:lnSpc>
              <a:spcAft>
                <a:spcPts val="600"/>
              </a:spcAft>
              <a:buFont typeface="Arial" pitchFamily="34" charset="0"/>
              <a:buChar char="•"/>
            </a:pPr>
            <a:endParaRPr lang="en-SG" sz="1500" dirty="0">
              <a:solidFill>
                <a:schemeClr val="tx1"/>
              </a:solidFill>
              <a:latin typeface="Arial" pitchFamily="34" charset="0"/>
              <a:cs typeface="Arial" pitchFamily="34" charset="0"/>
            </a:endParaRPr>
          </a:p>
          <a:p>
            <a:pPr marL="285750" indent="-285750">
              <a:lnSpc>
                <a:spcPct val="121000"/>
              </a:lnSpc>
              <a:spcAft>
                <a:spcPts val="600"/>
              </a:spcAft>
              <a:buFont typeface="Arial" pitchFamily="34" charset="0"/>
              <a:buChar char="•"/>
            </a:pPr>
            <a:endParaRPr lang="en-SG" sz="2000" dirty="0">
              <a:solidFill>
                <a:schemeClr val="tx1"/>
              </a:solidFill>
              <a:latin typeface="Arial" pitchFamily="34" charset="0"/>
              <a:cs typeface="Arial" pitchFamily="34" charset="0"/>
            </a:endParaRP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Training employees to be vigilant and to use new technology tools properly</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Measures to protect organisational data when working from home</a:t>
            </a:r>
          </a:p>
          <a:p>
            <a:pPr marL="800100" lvl="1" indent="-342900">
              <a:lnSpc>
                <a:spcPct val="121000"/>
              </a:lnSpc>
              <a:spcAft>
                <a:spcPts val="600"/>
              </a:spcAft>
              <a:buFont typeface="Arial" panose="020B0604020202020204" pitchFamily="34" charset="0"/>
              <a:buChar char="̶"/>
            </a:pPr>
            <a:endParaRPr lang="en-SG" sz="1500" dirty="0">
              <a:solidFill>
                <a:schemeClr val="tx1"/>
              </a:solidFill>
              <a:latin typeface="Arial" pitchFamily="34" charset="0"/>
              <a:cs typeface="Arial" pitchFamily="34" charset="0"/>
            </a:endParaRPr>
          </a:p>
        </p:txBody>
      </p:sp>
      <p:grpSp>
        <p:nvGrpSpPr>
          <p:cNvPr id="9" name="Group 8">
            <a:extLst>
              <a:ext uri="{FF2B5EF4-FFF2-40B4-BE49-F238E27FC236}">
                <a16:creationId xmlns:a16="http://schemas.microsoft.com/office/drawing/2014/main" id="{A0E0D044-AF21-4A8B-BC1E-2027B6A8AD6E}"/>
              </a:ext>
            </a:extLst>
          </p:cNvPr>
          <p:cNvGrpSpPr/>
          <p:nvPr/>
        </p:nvGrpSpPr>
        <p:grpSpPr>
          <a:xfrm>
            <a:off x="2555776" y="3573016"/>
            <a:ext cx="4063616" cy="1578015"/>
            <a:chOff x="2164568" y="1556791"/>
            <a:chExt cx="4821208" cy="1872209"/>
          </a:xfrm>
        </p:grpSpPr>
        <p:pic>
          <p:nvPicPr>
            <p:cNvPr id="11" name="Picture 10">
              <a:extLst>
                <a:ext uri="{FF2B5EF4-FFF2-40B4-BE49-F238E27FC236}">
                  <a16:creationId xmlns:a16="http://schemas.microsoft.com/office/drawing/2014/main" id="{181FD0C5-C451-44A0-A6EC-AEA39308302C}"/>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164568" y="1556791"/>
              <a:ext cx="4814863" cy="331473"/>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040E785A-440C-4851-8F5A-F1564427681F}"/>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2170913" y="1892209"/>
              <a:ext cx="4814863" cy="1536791"/>
            </a:xfrm>
            <a:prstGeom prst="rect">
              <a:avLst/>
            </a:prstGeom>
            <a:noFill/>
            <a:extLst>
              <a:ext uri="{909E8E84-426E-40DD-AFC4-6F175D3DCCD1}">
                <a14:hiddenFill xmlns:a14="http://schemas.microsoft.com/office/drawing/2010/main">
                  <a:solidFill>
                    <a:srgbClr val="FFFFFF"/>
                  </a:solidFill>
                </a14:hiddenFill>
              </a:ext>
            </a:extLst>
          </p:spPr>
        </p:pic>
      </p:grpSp>
      <p:sp>
        <p:nvSpPr>
          <p:cNvPr id="14" name="TextBox 13">
            <a:extLst>
              <a:ext uri="{FF2B5EF4-FFF2-40B4-BE49-F238E27FC236}">
                <a16:creationId xmlns:a16="http://schemas.microsoft.com/office/drawing/2014/main" id="{DE11C85F-214A-48E8-A9BF-A4583C3C472D}"/>
              </a:ext>
            </a:extLst>
          </p:cNvPr>
          <p:cNvSpPr txBox="1"/>
          <p:nvPr/>
        </p:nvSpPr>
        <p:spPr>
          <a:xfrm>
            <a:off x="2590775" y="5131932"/>
            <a:ext cx="3960440" cy="244298"/>
          </a:xfrm>
          <a:prstGeom prst="rect">
            <a:avLst/>
          </a:prstGeom>
          <a:noFill/>
        </p:spPr>
        <p:txBody>
          <a:bodyPr wrap="square" rtlCol="0">
            <a:spAutoFit/>
          </a:bodyPr>
          <a:lstStyle/>
          <a:p>
            <a:pPr algn="ctr">
              <a:lnSpc>
                <a:spcPct val="121000"/>
              </a:lnSpc>
            </a:pPr>
            <a:r>
              <a:rPr lang="en-SG" sz="900" b="1" dirty="0">
                <a:latin typeface="Arial" panose="020B0604020202020204" pitchFamily="34" charset="0"/>
                <a:cs typeface="Arial" panose="020B0604020202020204" pitchFamily="34" charset="0"/>
              </a:rPr>
              <a:t>Source</a:t>
            </a:r>
            <a:r>
              <a:rPr lang="en-SG" sz="900" dirty="0">
                <a:latin typeface="Arial" panose="020B0604020202020204" pitchFamily="34" charset="0"/>
                <a:cs typeface="Arial" panose="020B0604020202020204" pitchFamily="34" charset="0"/>
              </a:rPr>
              <a:t>: Bloomberg Law, 2021 Legal Technology Survey.</a:t>
            </a:r>
            <a:endParaRPr lang="en-GB" sz="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846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Technology</a:t>
            </a:r>
            <a:endParaRPr lang="en-GB" dirty="0"/>
          </a:p>
        </p:txBody>
      </p:sp>
      <p:sp>
        <p:nvSpPr>
          <p:cNvPr id="3" name="Content Placeholder 2"/>
          <p:cNvSpPr>
            <a:spLocks noGrp="1"/>
          </p:cNvSpPr>
          <p:nvPr>
            <p:ph idx="1"/>
          </p:nvPr>
        </p:nvSpPr>
        <p:spPr/>
        <p:txBody>
          <a:bodyPr anchor="ctr" anchorCtr="0">
            <a:normAutofit/>
          </a:bodyPr>
          <a:lstStyle/>
          <a:p>
            <a:pPr marL="0" indent="0" algn="ctr">
              <a:buNone/>
            </a:pPr>
            <a:r>
              <a:rPr lang="en-US" sz="2400" b="1" dirty="0"/>
              <a:t>Panel Discussion</a:t>
            </a:r>
            <a:endParaRPr lang="en-GB" sz="2400" b="1" dirty="0"/>
          </a:p>
        </p:txBody>
      </p:sp>
      <p:sp>
        <p:nvSpPr>
          <p:cNvPr id="4" name="Footer Placeholder 3"/>
          <p:cNvSpPr>
            <a:spLocks noGrp="1"/>
          </p:cNvSpPr>
          <p:nvPr>
            <p:ph type="ftr" sz="quarter" idx="11"/>
          </p:nvPr>
        </p:nvSpPr>
        <p:spPr/>
        <p:txBody>
          <a:bodyPr/>
          <a:lstStyle/>
          <a:p>
            <a:r>
              <a:rPr lang="en-SG" sz="900" dirty="0"/>
              <a:t>IBA 6th Asia Law Firm Management event</a:t>
            </a:r>
          </a:p>
          <a:p>
            <a:r>
              <a:rPr lang="en-SG" sz="900" dirty="0"/>
              <a:t>Leadership Masterclass</a:t>
            </a:r>
          </a:p>
          <a:p>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13</a:t>
            </a:fld>
            <a:endParaRPr lang="en-GB" dirty="0"/>
          </a:p>
        </p:txBody>
      </p:sp>
    </p:spTree>
    <p:extLst>
      <p:ext uri="{BB962C8B-B14F-4D97-AF65-F5344CB8AC3E}">
        <p14:creationId xmlns:p14="http://schemas.microsoft.com/office/powerpoint/2010/main" val="4212046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spect="1" noChangeArrowheads="1" noTextEdit="1"/>
          </p:cNvSpPr>
          <p:nvPr/>
        </p:nvSpPr>
        <p:spPr bwMode="auto">
          <a:xfrm>
            <a:off x="3743908" y="3783209"/>
            <a:ext cx="12858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1"/>
          <p:cNvSpPr>
            <a:spLocks noGrp="1"/>
          </p:cNvSpPr>
          <p:nvPr>
            <p:ph type="ctrTitle"/>
          </p:nvPr>
        </p:nvSpPr>
        <p:spPr/>
        <p:txBody>
          <a:bodyPr/>
          <a:lstStyle/>
          <a:p>
            <a:r>
              <a:rPr lang="en-SG" dirty="0"/>
              <a:t>Sustainability</a:t>
            </a:r>
            <a:endParaRPr lang="en-GB" dirty="0">
              <a:solidFill>
                <a:srgbClr val="FFFFFF"/>
              </a:solidFill>
            </a:endParaRPr>
          </a:p>
        </p:txBody>
      </p:sp>
      <p:sp>
        <p:nvSpPr>
          <p:cNvPr id="6" name="Slide Number Placeholder 5"/>
          <p:cNvSpPr>
            <a:spLocks noGrp="1"/>
          </p:cNvSpPr>
          <p:nvPr>
            <p:ph type="sldNum" sz="quarter" idx="4"/>
          </p:nvPr>
        </p:nvSpPr>
        <p:spPr/>
        <p:txBody>
          <a:bodyPr/>
          <a:lstStyle/>
          <a:p>
            <a:fld id="{4C55543C-2109-4483-ACB3-27009E998696}" type="slidenum">
              <a:rPr lang="en-GB" smtClean="0"/>
              <a:pPr/>
              <a:t>14</a:t>
            </a:fld>
            <a:endParaRPr lang="en-GB" dirty="0"/>
          </a:p>
        </p:txBody>
      </p:sp>
      <p:sp>
        <p:nvSpPr>
          <p:cNvPr id="3" name="Footer Placeholder 2"/>
          <p:cNvSpPr>
            <a:spLocks noGrp="1"/>
          </p:cNvSpPr>
          <p:nvPr>
            <p:ph type="ftr" sz="quarter" idx="3"/>
          </p:nvPr>
        </p:nvSpPr>
        <p:spPr/>
        <p:txBody>
          <a:bodyPr/>
          <a:lstStyle/>
          <a:p>
            <a:r>
              <a:rPr lang="en-SG" sz="900" dirty="0"/>
              <a:t>IBA 6th Asia Law Firm Management EVENT</a:t>
            </a:r>
          </a:p>
          <a:p>
            <a:r>
              <a:rPr lang="en-SG" sz="900" dirty="0"/>
              <a:t>Leadership Masterclass</a:t>
            </a:r>
          </a:p>
          <a:p>
            <a:endParaRPr lang="en-GB" dirty="0"/>
          </a:p>
        </p:txBody>
      </p:sp>
    </p:spTree>
    <p:extLst>
      <p:ext uri="{BB962C8B-B14F-4D97-AF65-F5344CB8AC3E}">
        <p14:creationId xmlns:p14="http://schemas.microsoft.com/office/powerpoint/2010/main" val="348014018"/>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sustainability</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15</a:t>
            </a:fld>
            <a:endParaRPr lang="en-GB" dirty="0"/>
          </a:p>
        </p:txBody>
      </p:sp>
      <p:sp>
        <p:nvSpPr>
          <p:cNvPr id="8" name="Content Placeholder 6"/>
          <p:cNvSpPr txBox="1">
            <a:spLocks/>
          </p:cNvSpPr>
          <p:nvPr/>
        </p:nvSpPr>
        <p:spPr>
          <a:xfrm>
            <a:off x="479401" y="3582013"/>
            <a:ext cx="8192834" cy="2940863"/>
          </a:xfrm>
          <a:prstGeom prst="roundRect">
            <a:avLst>
              <a:gd name="adj" fmla="val 7545"/>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Autofit/>
          </a:bodyPr>
          <a:lstStyle>
            <a:lvl1pPr marL="342900" indent="-342900" algn="l" defTabSz="914400" rtl="0" eaLnBrk="1" latinLnBrk="0" hangingPunct="1">
              <a:lnSpc>
                <a:spcPct val="121000"/>
              </a:lnSpc>
              <a:spcBef>
                <a:spcPts val="0"/>
              </a:spcBef>
              <a:buFont typeface="Arial" panose="020B0604020202020204" pitchFamily="34" charset="0"/>
              <a:buChar char="•"/>
              <a:defRPr sz="1800" kern="1200" baseline="0">
                <a:solidFill>
                  <a:schemeClr val="lt1"/>
                </a:solidFill>
                <a:latin typeface="+mn-lt"/>
                <a:ea typeface="+mn-ea"/>
                <a:cs typeface="+mn-cs"/>
              </a:defRPr>
            </a:lvl1pPr>
            <a:lvl2pPr marL="742950" indent="-285750" algn="l" defTabSz="914400" rtl="0" eaLnBrk="1" latinLnBrk="0" hangingPunct="1">
              <a:lnSpc>
                <a:spcPct val="121000"/>
              </a:lnSpc>
              <a:spcBef>
                <a:spcPts val="0"/>
              </a:spcBef>
              <a:buFont typeface="Arial" panose="020B0604020202020204" pitchFamily="34" charset="0"/>
              <a:buChar char="–"/>
              <a:defRPr sz="1600" kern="1200" baseline="0">
                <a:solidFill>
                  <a:schemeClr val="lt1"/>
                </a:solidFill>
                <a:latin typeface="+mn-lt"/>
                <a:ea typeface="+mn-ea"/>
                <a:cs typeface="+mn-cs"/>
              </a:defRPr>
            </a:lvl2pPr>
            <a:lvl3pPr marL="1143000" indent="-228600" algn="l" defTabSz="914400" rtl="0" eaLnBrk="1" latinLnBrk="0" hangingPunct="1">
              <a:lnSpc>
                <a:spcPct val="121000"/>
              </a:lnSpc>
              <a:spcBef>
                <a:spcPts val="0"/>
              </a:spcBef>
              <a:buFont typeface="Arial" panose="020B0604020202020204" pitchFamily="34" charset="0"/>
              <a:buChar char="•"/>
              <a:defRPr sz="1400" kern="1200" baseline="0">
                <a:solidFill>
                  <a:schemeClr val="lt1"/>
                </a:solidFill>
                <a:latin typeface="+mn-lt"/>
                <a:ea typeface="+mn-ea"/>
                <a:cs typeface="+mn-cs"/>
              </a:defRPr>
            </a:lvl3pPr>
            <a:lvl4pPr marL="16002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lt1"/>
                </a:solidFill>
                <a:latin typeface="+mn-lt"/>
                <a:ea typeface="+mn-ea"/>
                <a:cs typeface="+mn-cs"/>
              </a:defRPr>
            </a:lvl4pPr>
            <a:lvl5pPr marL="20574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just">
              <a:spcAft>
                <a:spcPts val="700"/>
              </a:spcAft>
              <a:buNone/>
            </a:pPr>
            <a:r>
              <a:rPr lang="en-SG" sz="1600" dirty="0">
                <a:solidFill>
                  <a:schemeClr val="tx1"/>
                </a:solidFill>
                <a:latin typeface="Arial" panose="020B0604020202020204" pitchFamily="34" charset="0"/>
                <a:cs typeface="Arial" panose="020B0604020202020204" pitchFamily="34" charset="0"/>
              </a:rPr>
              <a:t>“Most stakeholders – from shareholders, to employees, to customers, to communities, and regulators – now expect companies to play a role in decarbonizing the global economy. </a:t>
            </a:r>
            <a:r>
              <a:rPr lang="en-SG" sz="1600" b="1" dirty="0">
                <a:solidFill>
                  <a:schemeClr val="tx1"/>
                </a:solidFill>
                <a:latin typeface="Arial" panose="020B0604020202020204" pitchFamily="34" charset="0"/>
                <a:cs typeface="Arial" panose="020B0604020202020204" pitchFamily="34" charset="0"/>
              </a:rPr>
              <a:t>Few things will impact capital allocation decisions – and thereby the long-term value of your company – more than how effectively you navigate the global energy transition</a:t>
            </a:r>
            <a:r>
              <a:rPr lang="en-SG" sz="1600" dirty="0">
                <a:solidFill>
                  <a:schemeClr val="tx1"/>
                </a:solidFill>
                <a:latin typeface="Arial" panose="020B0604020202020204" pitchFamily="34" charset="0"/>
                <a:cs typeface="Arial" panose="020B0604020202020204" pitchFamily="34" charset="0"/>
              </a:rPr>
              <a:t> in the years ahead.”</a:t>
            </a:r>
          </a:p>
          <a:p>
            <a:pPr marL="0" indent="0" algn="r">
              <a:spcAft>
                <a:spcPts val="700"/>
              </a:spcAft>
              <a:buNone/>
            </a:pPr>
            <a:r>
              <a:rPr lang="en-SG" sz="1600" dirty="0">
                <a:solidFill>
                  <a:schemeClr val="tx1"/>
                </a:solidFill>
                <a:latin typeface="Arial" panose="020B0604020202020204" pitchFamily="34" charset="0"/>
                <a:cs typeface="Arial" panose="020B0604020202020204" pitchFamily="34" charset="0"/>
              </a:rPr>
              <a:t>– Mr Larry Fink, BlackRock’s Chairman and Chief Executive Officer Letter to CEOs (2022)</a:t>
            </a:r>
          </a:p>
          <a:p>
            <a:pPr marL="0" indent="0" algn="just">
              <a:spcAft>
                <a:spcPts val="700"/>
              </a:spcAft>
              <a:buFont typeface="Arial" panose="020B0604020202020204" pitchFamily="34" charset="0"/>
              <a:buNone/>
            </a:pPr>
            <a:endParaRPr lang="en-GB" sz="1600" dirty="0">
              <a:solidFill>
                <a:schemeClr val="tx1"/>
              </a:solidFill>
              <a:latin typeface="Arial" panose="020B0604020202020204" pitchFamily="34" charset="0"/>
              <a:cs typeface="Arial" panose="020B0604020202020204" pitchFamily="34" charset="0"/>
            </a:endParaRPr>
          </a:p>
        </p:txBody>
      </p:sp>
      <p:sp>
        <p:nvSpPr>
          <p:cNvPr id="11" name="Content Placeholder 6"/>
          <p:cNvSpPr txBox="1">
            <a:spLocks/>
          </p:cNvSpPr>
          <p:nvPr/>
        </p:nvSpPr>
        <p:spPr>
          <a:xfrm>
            <a:off x="479401" y="1554485"/>
            <a:ext cx="8192834" cy="1800199"/>
          </a:xfrm>
          <a:prstGeom prst="roundRect">
            <a:avLst>
              <a:gd name="adj" fmla="val 7545"/>
            </a:avLst>
          </a:prstGeom>
          <a:no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noAutofit/>
          </a:bodyPr>
          <a:lstStyle>
            <a:lvl1pPr marL="342900" indent="-342900" algn="l" defTabSz="914400" rtl="0" eaLnBrk="1" latinLnBrk="0" hangingPunct="1">
              <a:lnSpc>
                <a:spcPct val="121000"/>
              </a:lnSpc>
              <a:spcBef>
                <a:spcPts val="0"/>
              </a:spcBef>
              <a:buFont typeface="Arial" panose="020B0604020202020204" pitchFamily="34" charset="0"/>
              <a:buChar char="•"/>
              <a:defRPr sz="1800" kern="1200" baseline="0">
                <a:solidFill>
                  <a:schemeClr val="lt1"/>
                </a:solidFill>
                <a:latin typeface="+mn-lt"/>
                <a:ea typeface="+mn-ea"/>
                <a:cs typeface="+mn-cs"/>
              </a:defRPr>
            </a:lvl1pPr>
            <a:lvl2pPr marL="742950" indent="-285750" algn="l" defTabSz="914400" rtl="0" eaLnBrk="1" latinLnBrk="0" hangingPunct="1">
              <a:lnSpc>
                <a:spcPct val="121000"/>
              </a:lnSpc>
              <a:spcBef>
                <a:spcPts val="0"/>
              </a:spcBef>
              <a:buFont typeface="Arial" panose="020B0604020202020204" pitchFamily="34" charset="0"/>
              <a:buChar char="–"/>
              <a:defRPr sz="1600" kern="1200" baseline="0">
                <a:solidFill>
                  <a:schemeClr val="lt1"/>
                </a:solidFill>
                <a:latin typeface="+mn-lt"/>
                <a:ea typeface="+mn-ea"/>
                <a:cs typeface="+mn-cs"/>
              </a:defRPr>
            </a:lvl2pPr>
            <a:lvl3pPr marL="1143000" indent="-228600" algn="l" defTabSz="914400" rtl="0" eaLnBrk="1" latinLnBrk="0" hangingPunct="1">
              <a:lnSpc>
                <a:spcPct val="121000"/>
              </a:lnSpc>
              <a:spcBef>
                <a:spcPts val="0"/>
              </a:spcBef>
              <a:buFont typeface="Arial" panose="020B0604020202020204" pitchFamily="34" charset="0"/>
              <a:buChar char="•"/>
              <a:defRPr sz="1400" kern="1200" baseline="0">
                <a:solidFill>
                  <a:schemeClr val="lt1"/>
                </a:solidFill>
                <a:latin typeface="+mn-lt"/>
                <a:ea typeface="+mn-ea"/>
                <a:cs typeface="+mn-cs"/>
              </a:defRPr>
            </a:lvl3pPr>
            <a:lvl4pPr marL="16002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lt1"/>
                </a:solidFill>
                <a:latin typeface="+mn-lt"/>
                <a:ea typeface="+mn-ea"/>
                <a:cs typeface="+mn-cs"/>
              </a:defRPr>
            </a:lvl4pPr>
            <a:lvl5pPr marL="2057400" indent="-228600" algn="l" defTabSz="914400" rtl="0" eaLnBrk="1" latinLnBrk="0" hangingPunct="1">
              <a:lnSpc>
                <a:spcPct val="121000"/>
              </a:lnSpc>
              <a:spcBef>
                <a:spcPts val="0"/>
              </a:spcBef>
              <a:buFont typeface="Arial" panose="020B0604020202020204" pitchFamily="34" charset="0"/>
              <a:buChar char="»"/>
              <a:defRPr sz="1200" kern="1200" baseline="0">
                <a:solidFill>
                  <a:schemeClr val="lt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lt1"/>
                </a:solidFill>
                <a:latin typeface="+mn-lt"/>
                <a:ea typeface="+mn-ea"/>
                <a:cs typeface="+mn-cs"/>
              </a:defRPr>
            </a:lvl9pPr>
          </a:lstStyle>
          <a:p>
            <a:pPr marL="0" indent="0" algn="just">
              <a:spcAft>
                <a:spcPts val="700"/>
              </a:spcAft>
              <a:buNone/>
            </a:pPr>
            <a:r>
              <a:rPr lang="en-SG" sz="1600" dirty="0">
                <a:solidFill>
                  <a:schemeClr val="tx1"/>
                </a:solidFill>
                <a:latin typeface="Arial" panose="020B0604020202020204" pitchFamily="34" charset="0"/>
                <a:cs typeface="Arial" panose="020B0604020202020204" pitchFamily="34" charset="0"/>
              </a:rPr>
              <a:t>“COVID-19 has taught us the </a:t>
            </a:r>
            <a:r>
              <a:rPr lang="en-SG" sz="1600" b="1" dirty="0">
                <a:solidFill>
                  <a:schemeClr val="tx1"/>
                </a:solidFill>
                <a:latin typeface="Arial" panose="020B0604020202020204" pitchFamily="34" charset="0"/>
                <a:cs typeface="Arial" panose="020B0604020202020204" pitchFamily="34" charset="0"/>
              </a:rPr>
              <a:t>importance of resilience </a:t>
            </a:r>
            <a:r>
              <a:rPr lang="en-SG" sz="1600" dirty="0">
                <a:solidFill>
                  <a:schemeClr val="tx1"/>
                </a:solidFill>
                <a:latin typeface="Arial" panose="020B0604020202020204" pitchFamily="34" charset="0"/>
                <a:cs typeface="Arial" panose="020B0604020202020204" pitchFamily="34" charset="0"/>
              </a:rPr>
              <a:t>and this has relevance in the way we deal with climate change. Whether a disruption is brought about by extreme weather events, or a global pandemic, we must take action today to </a:t>
            </a:r>
            <a:r>
              <a:rPr lang="en-SG" sz="1600" b="1" dirty="0">
                <a:solidFill>
                  <a:schemeClr val="tx1"/>
                </a:solidFill>
                <a:latin typeface="Arial" panose="020B0604020202020204" pitchFamily="34" charset="0"/>
                <a:cs typeface="Arial" panose="020B0604020202020204" pitchFamily="34" charset="0"/>
              </a:rPr>
              <a:t>assess our risk exposure</a:t>
            </a:r>
            <a:r>
              <a:rPr lang="en-SG" sz="1600" dirty="0">
                <a:solidFill>
                  <a:schemeClr val="tx1"/>
                </a:solidFill>
                <a:latin typeface="Arial" panose="020B0604020202020204" pitchFamily="34" charset="0"/>
                <a:cs typeface="Arial" panose="020B0604020202020204" pitchFamily="34" charset="0"/>
              </a:rPr>
              <a:t>, prepare our people, and </a:t>
            </a:r>
            <a:r>
              <a:rPr lang="en-SG" sz="1600" b="1" dirty="0">
                <a:solidFill>
                  <a:schemeClr val="tx1"/>
                </a:solidFill>
                <a:latin typeface="Arial" panose="020B0604020202020204" pitchFamily="34" charset="0"/>
                <a:cs typeface="Arial" panose="020B0604020202020204" pitchFamily="34" charset="0"/>
              </a:rPr>
              <a:t>put in measures that will enable us to bounce back from disruption</a:t>
            </a:r>
            <a:r>
              <a:rPr lang="en-SG" sz="1600" dirty="0">
                <a:solidFill>
                  <a:schemeClr val="tx1"/>
                </a:solidFill>
                <a:latin typeface="Arial" panose="020B0604020202020204" pitchFamily="34" charset="0"/>
                <a:cs typeface="Arial" panose="020B0604020202020204" pitchFamily="34" charset="0"/>
              </a:rPr>
              <a:t>…”</a:t>
            </a:r>
          </a:p>
          <a:p>
            <a:pPr marL="0" indent="0" algn="r">
              <a:spcAft>
                <a:spcPts val="700"/>
              </a:spcAft>
              <a:buNone/>
            </a:pPr>
            <a:r>
              <a:rPr lang="en-SG" sz="1600" dirty="0">
                <a:solidFill>
                  <a:srgbClr val="000000"/>
                </a:solidFill>
                <a:latin typeface="Arial" panose="020B0604020202020204" pitchFamily="34" charset="0"/>
                <a:cs typeface="Arial" panose="020B0604020202020204" pitchFamily="34" charset="0"/>
              </a:rPr>
              <a:t>– Ms Grace Fu, Minister for Sustainability and the Environment, </a:t>
            </a:r>
            <a:br>
              <a:rPr lang="en-SG" sz="1600" dirty="0">
                <a:solidFill>
                  <a:srgbClr val="000000"/>
                </a:solidFill>
                <a:latin typeface="Arial" panose="020B0604020202020204" pitchFamily="34" charset="0"/>
                <a:cs typeface="Arial" panose="020B0604020202020204" pitchFamily="34" charset="0"/>
              </a:rPr>
            </a:br>
            <a:r>
              <a:rPr lang="en-SG" sz="1600" dirty="0">
                <a:solidFill>
                  <a:srgbClr val="000000"/>
                </a:solidFill>
                <a:latin typeface="Arial" panose="020B0604020202020204" pitchFamily="34" charset="0"/>
                <a:cs typeface="Arial" panose="020B0604020202020204" pitchFamily="34" charset="0"/>
              </a:rPr>
              <a:t>at the Committee of Supply (COS) Debate (7 March 2022)</a:t>
            </a:r>
            <a:endParaRPr lang="en-GB"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30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5DAE-681E-4B61-B13A-BCF09D5E547F}"/>
              </a:ext>
            </a:extLst>
          </p:cNvPr>
          <p:cNvSpPr>
            <a:spLocks noGrp="1"/>
          </p:cNvSpPr>
          <p:nvPr>
            <p:ph type="title"/>
          </p:nvPr>
        </p:nvSpPr>
        <p:spPr/>
        <p:txBody>
          <a:bodyPr/>
          <a:lstStyle/>
          <a:p>
            <a:r>
              <a:rPr lang="en-SG" dirty="0"/>
              <a:t>Growing ESG Adoption</a:t>
            </a:r>
          </a:p>
        </p:txBody>
      </p:sp>
      <p:sp>
        <p:nvSpPr>
          <p:cNvPr id="4" name="Footer Placeholder 3">
            <a:extLst>
              <a:ext uri="{FF2B5EF4-FFF2-40B4-BE49-F238E27FC236}">
                <a16:creationId xmlns:a16="http://schemas.microsoft.com/office/drawing/2014/main" id="{29770630-F777-4450-8FAB-957588F8DCE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35D6863-BA62-4998-AD5C-ED6B5707159D}"/>
              </a:ext>
            </a:extLst>
          </p:cNvPr>
          <p:cNvSpPr>
            <a:spLocks noGrp="1"/>
          </p:cNvSpPr>
          <p:nvPr>
            <p:ph type="sldNum" sz="quarter" idx="12"/>
          </p:nvPr>
        </p:nvSpPr>
        <p:spPr/>
        <p:txBody>
          <a:bodyPr/>
          <a:lstStyle/>
          <a:p>
            <a:fld id="{4C55543C-2109-4483-ACB3-27009E998696}" type="slidenum">
              <a:rPr lang="en-GB" smtClean="0"/>
              <a:pPr/>
              <a:t>16</a:t>
            </a:fld>
            <a:endParaRPr lang="en-GB" dirty="0"/>
          </a:p>
        </p:txBody>
      </p:sp>
      <p:pic>
        <p:nvPicPr>
          <p:cNvPr id="2050" name="Picture 2" descr="ESG adoption is increasing (Graphic: Business Wire)">
            <a:extLst>
              <a:ext uri="{FF2B5EF4-FFF2-40B4-BE49-F238E27FC236}">
                <a16:creationId xmlns:a16="http://schemas.microsoft.com/office/drawing/2014/main" id="{2C9DC764-9789-4916-B03D-6721FE134B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1676" y="969264"/>
            <a:ext cx="5166320" cy="5166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273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AA58B-8D41-4C7F-AA55-EA0C60001211}"/>
              </a:ext>
            </a:extLst>
          </p:cNvPr>
          <p:cNvSpPr>
            <a:spLocks noGrp="1"/>
          </p:cNvSpPr>
          <p:nvPr>
            <p:ph type="title"/>
          </p:nvPr>
        </p:nvSpPr>
        <p:spPr/>
        <p:txBody>
          <a:bodyPr/>
          <a:lstStyle/>
          <a:p>
            <a:r>
              <a:rPr lang="en-SG" dirty="0"/>
              <a:t>Growing ESG Emphasis</a:t>
            </a:r>
          </a:p>
        </p:txBody>
      </p:sp>
      <p:sp>
        <p:nvSpPr>
          <p:cNvPr id="3" name="Content Placeholder 2">
            <a:extLst>
              <a:ext uri="{FF2B5EF4-FFF2-40B4-BE49-F238E27FC236}">
                <a16:creationId xmlns:a16="http://schemas.microsoft.com/office/drawing/2014/main" id="{32C4C78B-3F2F-4F51-B1EC-69C267186F8F}"/>
              </a:ext>
            </a:extLst>
          </p:cNvPr>
          <p:cNvSpPr>
            <a:spLocks noGrp="1"/>
          </p:cNvSpPr>
          <p:nvPr>
            <p:ph idx="1"/>
          </p:nvPr>
        </p:nvSpPr>
        <p:spPr/>
        <p:txBody>
          <a:bodyPr/>
          <a:lstStyle/>
          <a:p>
            <a:r>
              <a:rPr lang="en-SG" dirty="0"/>
              <a:t>Sustainability as an emerging practice area</a:t>
            </a:r>
          </a:p>
          <a:p>
            <a:pPr lvl="1"/>
            <a:r>
              <a:rPr lang="en-SG" dirty="0"/>
              <a:t>Rising demand for ESG investing</a:t>
            </a:r>
          </a:p>
          <a:p>
            <a:pPr lvl="2"/>
            <a:r>
              <a:rPr lang="en-SG" dirty="0"/>
              <a:t>Increasing investor appetite for sustainable, eco-friendly businesses</a:t>
            </a:r>
          </a:p>
          <a:p>
            <a:pPr lvl="1"/>
            <a:r>
              <a:rPr lang="en-SG" dirty="0"/>
              <a:t>Growing popularity of green finance</a:t>
            </a:r>
          </a:p>
          <a:p>
            <a:pPr lvl="2"/>
            <a:r>
              <a:rPr lang="en-SG" dirty="0"/>
              <a:t>E.g. Sustainability-linked loans where borrower enjoys better loan terms such as reduced interest rates if it satisfies specified </a:t>
            </a:r>
            <a:r>
              <a:rPr lang="en-SG" b="0" dirty="0">
                <a:latin typeface="Arial" panose="020B0604020202020204" pitchFamily="34" charset="0"/>
                <a:cs typeface="Arial" panose="020B0604020202020204" pitchFamily="34" charset="0"/>
              </a:rPr>
              <a:t>sustainability performance targets</a:t>
            </a:r>
            <a:r>
              <a:rPr lang="en-SG" b="1" dirty="0">
                <a:latin typeface="Arial" panose="020B0604020202020204" pitchFamily="34" charset="0"/>
                <a:cs typeface="Arial" panose="020B0604020202020204" pitchFamily="34" charset="0"/>
              </a:rPr>
              <a:t> </a:t>
            </a:r>
          </a:p>
          <a:p>
            <a:pPr lvl="1"/>
            <a:endParaRPr lang="en-SG" dirty="0"/>
          </a:p>
          <a:p>
            <a:r>
              <a:rPr lang="en-SG" dirty="0"/>
              <a:t>Sustainability as a business imperative for law firms</a:t>
            </a:r>
          </a:p>
          <a:p>
            <a:pPr lvl="1"/>
            <a:r>
              <a:rPr lang="en-SG" dirty="0"/>
              <a:t>Many businesses, including law firms, are stepping up their ESG commitments</a:t>
            </a:r>
          </a:p>
          <a:p>
            <a:pPr lvl="1"/>
            <a:r>
              <a:rPr lang="en-SG" dirty="0"/>
              <a:t>Pro bono and community engagement</a:t>
            </a:r>
          </a:p>
          <a:p>
            <a:pPr lvl="1"/>
            <a:r>
              <a:rPr lang="en-SG" dirty="0"/>
              <a:t>Going green</a:t>
            </a:r>
          </a:p>
          <a:p>
            <a:pPr lvl="1"/>
            <a:r>
              <a:rPr lang="en-SG" dirty="0"/>
              <a:t>Promoting diversity and inclusion</a:t>
            </a:r>
          </a:p>
          <a:p>
            <a:pPr lvl="1"/>
            <a:endParaRPr lang="en-SG" dirty="0"/>
          </a:p>
        </p:txBody>
      </p:sp>
      <p:sp>
        <p:nvSpPr>
          <p:cNvPr id="4" name="Footer Placeholder 3">
            <a:extLst>
              <a:ext uri="{FF2B5EF4-FFF2-40B4-BE49-F238E27FC236}">
                <a16:creationId xmlns:a16="http://schemas.microsoft.com/office/drawing/2014/main" id="{08867C49-3FF5-4FD4-8CD8-AFD47E34D82B}"/>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873D734-CA94-4602-83E0-AE25BEF7CB06}"/>
              </a:ext>
            </a:extLst>
          </p:cNvPr>
          <p:cNvSpPr>
            <a:spLocks noGrp="1"/>
          </p:cNvSpPr>
          <p:nvPr>
            <p:ph type="sldNum" sz="quarter" idx="12"/>
          </p:nvPr>
        </p:nvSpPr>
        <p:spPr/>
        <p:txBody>
          <a:bodyPr/>
          <a:lstStyle/>
          <a:p>
            <a:fld id="{4C55543C-2109-4483-ACB3-27009E998696}" type="slidenum">
              <a:rPr lang="en-GB" smtClean="0"/>
              <a:pPr/>
              <a:t>17</a:t>
            </a:fld>
            <a:endParaRPr lang="en-GB" dirty="0"/>
          </a:p>
        </p:txBody>
      </p:sp>
      <p:pic>
        <p:nvPicPr>
          <p:cNvPr id="7" name="Graphic 6" descr="A growing plant">
            <a:extLst>
              <a:ext uri="{FF2B5EF4-FFF2-40B4-BE49-F238E27FC236}">
                <a16:creationId xmlns:a16="http://schemas.microsoft.com/office/drawing/2014/main" id="{50BC1C6B-E77D-4193-AADB-D09893E2FF0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868143" y="4316912"/>
            <a:ext cx="2736361" cy="18249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00211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Sustainability</a:t>
            </a:r>
            <a:endParaRPr lang="en-GB" dirty="0"/>
          </a:p>
        </p:txBody>
      </p:sp>
      <p:sp>
        <p:nvSpPr>
          <p:cNvPr id="3" name="Content Placeholder 2"/>
          <p:cNvSpPr>
            <a:spLocks noGrp="1"/>
          </p:cNvSpPr>
          <p:nvPr>
            <p:ph idx="1"/>
          </p:nvPr>
        </p:nvSpPr>
        <p:spPr/>
        <p:txBody>
          <a:bodyPr anchor="ctr" anchorCtr="0">
            <a:normAutofit/>
          </a:bodyPr>
          <a:lstStyle/>
          <a:p>
            <a:pPr marL="0" indent="0" algn="ctr">
              <a:buNone/>
            </a:pPr>
            <a:r>
              <a:rPr lang="en-US" sz="2400" b="1" dirty="0"/>
              <a:t>Panel Discussion</a:t>
            </a:r>
            <a:endParaRPr lang="en-GB" sz="2400" b="1" dirty="0"/>
          </a:p>
        </p:txBody>
      </p:sp>
      <p:sp>
        <p:nvSpPr>
          <p:cNvPr id="4" name="Footer Placeholder 3"/>
          <p:cNvSpPr>
            <a:spLocks noGrp="1"/>
          </p:cNvSpPr>
          <p:nvPr>
            <p:ph type="ftr" sz="quarter" idx="11"/>
          </p:nvPr>
        </p:nvSpPr>
        <p:spPr/>
        <p:txBody>
          <a:bodyPr/>
          <a:lstStyle/>
          <a:p>
            <a:r>
              <a:rPr lang="en-SG" sz="900" dirty="0"/>
              <a:t>IBA 6th Asia Law Firm Management event</a:t>
            </a:r>
          </a:p>
          <a:p>
            <a:r>
              <a:rPr lang="en-SG" sz="900" dirty="0"/>
              <a:t>Leadership Masterclass</a:t>
            </a:r>
          </a:p>
          <a:p>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18</a:t>
            </a:fld>
            <a:endParaRPr lang="en-GB" dirty="0"/>
          </a:p>
        </p:txBody>
      </p:sp>
    </p:spTree>
    <p:extLst>
      <p:ext uri="{BB962C8B-B14F-4D97-AF65-F5344CB8AC3E}">
        <p14:creationId xmlns:p14="http://schemas.microsoft.com/office/powerpoint/2010/main" val="982467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spect="1" noChangeArrowheads="1" noTextEdit="1"/>
          </p:cNvSpPr>
          <p:nvPr/>
        </p:nvSpPr>
        <p:spPr bwMode="auto">
          <a:xfrm>
            <a:off x="3743908" y="3783209"/>
            <a:ext cx="12858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1"/>
          <p:cNvSpPr>
            <a:spLocks noGrp="1"/>
          </p:cNvSpPr>
          <p:nvPr>
            <p:ph type="ctrTitle"/>
          </p:nvPr>
        </p:nvSpPr>
        <p:spPr/>
        <p:txBody>
          <a:bodyPr/>
          <a:lstStyle/>
          <a:p>
            <a:r>
              <a:rPr lang="en-SG" dirty="0"/>
              <a:t>TALENT</a:t>
            </a:r>
            <a:endParaRPr lang="en-GB" dirty="0">
              <a:solidFill>
                <a:srgbClr val="FFFFFF"/>
              </a:solidFill>
            </a:endParaRPr>
          </a:p>
        </p:txBody>
      </p:sp>
      <p:sp>
        <p:nvSpPr>
          <p:cNvPr id="6" name="Slide Number Placeholder 5"/>
          <p:cNvSpPr>
            <a:spLocks noGrp="1"/>
          </p:cNvSpPr>
          <p:nvPr>
            <p:ph type="sldNum" sz="quarter" idx="4"/>
          </p:nvPr>
        </p:nvSpPr>
        <p:spPr/>
        <p:txBody>
          <a:bodyPr/>
          <a:lstStyle/>
          <a:p>
            <a:fld id="{4C55543C-2109-4483-ACB3-27009E998696}" type="slidenum">
              <a:rPr lang="en-GB" smtClean="0"/>
              <a:pPr/>
              <a:t>19</a:t>
            </a:fld>
            <a:endParaRPr lang="en-GB" dirty="0"/>
          </a:p>
        </p:txBody>
      </p:sp>
      <p:sp>
        <p:nvSpPr>
          <p:cNvPr id="3" name="Footer Placeholder 2"/>
          <p:cNvSpPr>
            <a:spLocks noGrp="1"/>
          </p:cNvSpPr>
          <p:nvPr>
            <p:ph type="ftr" sz="quarter" idx="3"/>
          </p:nvPr>
        </p:nvSpPr>
        <p:spPr/>
        <p:txBody>
          <a:bodyPr/>
          <a:lstStyle/>
          <a:p>
            <a:r>
              <a:rPr lang="en-SG" sz="900" dirty="0"/>
              <a:t>IBA 6th Asia Law Firm Management Event</a:t>
            </a:r>
          </a:p>
          <a:p>
            <a:r>
              <a:rPr lang="en-SG" sz="900" dirty="0"/>
              <a:t>Leadership Masterclass</a:t>
            </a:r>
          </a:p>
          <a:p>
            <a:endParaRPr lang="en-GB" dirty="0"/>
          </a:p>
        </p:txBody>
      </p:sp>
    </p:spTree>
    <p:extLst>
      <p:ext uri="{BB962C8B-B14F-4D97-AF65-F5344CB8AC3E}">
        <p14:creationId xmlns:p14="http://schemas.microsoft.com/office/powerpoint/2010/main" val="3034650652"/>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Speakers</a:t>
            </a:r>
          </a:p>
        </p:txBody>
      </p:sp>
      <p:sp>
        <p:nvSpPr>
          <p:cNvPr id="6" name="Content Placeholder 5"/>
          <p:cNvSpPr>
            <a:spLocks noGrp="1"/>
          </p:cNvSpPr>
          <p:nvPr>
            <p:ph idx="1"/>
          </p:nvPr>
        </p:nvSpPr>
        <p:spPr>
          <a:xfrm>
            <a:off x="539496" y="1271014"/>
            <a:ext cx="8065008" cy="5182321"/>
          </a:xfrm>
        </p:spPr>
        <p:txBody>
          <a:bodyPr>
            <a:normAutofit/>
          </a:bodyPr>
          <a:lstStyle/>
          <a:p>
            <a:pPr marL="0" indent="0">
              <a:buNone/>
            </a:pPr>
            <a:endParaRPr lang="en-GB" dirty="0"/>
          </a:p>
          <a:p>
            <a:pPr marL="0" indent="0">
              <a:buNone/>
            </a:pPr>
            <a:endParaRPr lang="en-GB" dirty="0"/>
          </a:p>
          <a:p>
            <a:pPr marL="0" indent="0">
              <a:buNone/>
            </a:pPr>
            <a:endParaRPr lang="en-GB" i="1" dirty="0"/>
          </a:p>
        </p:txBody>
      </p:sp>
      <p:sp>
        <p:nvSpPr>
          <p:cNvPr id="3" name="Slide Number Placeholder 2"/>
          <p:cNvSpPr>
            <a:spLocks noGrp="1"/>
          </p:cNvSpPr>
          <p:nvPr>
            <p:ph type="sldNum" sz="quarter" idx="12"/>
          </p:nvPr>
        </p:nvSpPr>
        <p:spPr/>
        <p:txBody>
          <a:bodyPr/>
          <a:lstStyle/>
          <a:p>
            <a:fld id="{4C55543C-2109-4483-ACB3-27009E998696}" type="slidenum">
              <a:rPr lang="en-GB" smtClean="0"/>
              <a:pPr/>
              <a:t>2</a:t>
            </a:fld>
            <a:endParaRPr lang="en-GB" dirty="0"/>
          </a:p>
        </p:txBody>
      </p:sp>
      <p:sp>
        <p:nvSpPr>
          <p:cNvPr id="8" name="Rectangle 7"/>
          <p:cNvSpPr/>
          <p:nvPr/>
        </p:nvSpPr>
        <p:spPr>
          <a:xfrm>
            <a:off x="539496" y="1484784"/>
            <a:ext cx="8064896" cy="4608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21000"/>
              </a:lnSpc>
              <a:defRPr/>
            </a:pPr>
            <a:r>
              <a:rPr lang="en-GB" sz="1500" b="1" dirty="0">
                <a:solidFill>
                  <a:schemeClr val="tx1"/>
                </a:solidFill>
                <a:latin typeface="Arial" panose="020B0604020202020204" pitchFamily="34" charset="0"/>
                <a:cs typeface="Arial" panose="020B0604020202020204" pitchFamily="34" charset="0"/>
              </a:rPr>
              <a:t>Panellists</a:t>
            </a:r>
          </a:p>
          <a:p>
            <a:pPr marL="342900" lvl="0" indent="-342900">
              <a:lnSpc>
                <a:spcPct val="121000"/>
              </a:lnSpc>
              <a:buFont typeface="Arial" panose="020B0604020202020204" pitchFamily="34" charset="0"/>
              <a:buChar char="•"/>
              <a:defRPr/>
            </a:pPr>
            <a:r>
              <a:rPr lang="en-GB" sz="1500" dirty="0">
                <a:solidFill>
                  <a:schemeClr val="tx1"/>
                </a:solidFill>
                <a:latin typeface="Arial" panose="020B0604020202020204" pitchFamily="34" charset="0"/>
                <a:cs typeface="Arial" panose="020B0604020202020204" pitchFamily="34" charset="0"/>
              </a:rPr>
              <a:t>Patrick Ang</a:t>
            </a:r>
            <a:br>
              <a:rPr lang="en-GB" sz="1500" dirty="0">
                <a:solidFill>
                  <a:schemeClr val="tx1"/>
                </a:solidFill>
                <a:latin typeface="Arial" panose="020B0604020202020204" pitchFamily="34" charset="0"/>
                <a:cs typeface="Arial" panose="020B0604020202020204" pitchFamily="34" charset="0"/>
              </a:rPr>
            </a:br>
            <a:r>
              <a:rPr lang="en-GB" sz="1500" i="1" dirty="0">
                <a:solidFill>
                  <a:schemeClr val="tx1"/>
                </a:solidFill>
                <a:latin typeface="Arial" panose="020B0604020202020204" pitchFamily="34" charset="0"/>
                <a:cs typeface="Arial" panose="020B0604020202020204" pitchFamily="34" charset="0"/>
              </a:rPr>
              <a:t>Rajah &amp; Tann, Singapore</a:t>
            </a:r>
          </a:p>
          <a:p>
            <a:pPr marL="342900" indent="-342900">
              <a:lnSpc>
                <a:spcPct val="121000"/>
              </a:lnSpc>
              <a:buFont typeface="Arial" panose="020B0604020202020204" pitchFamily="34" charset="0"/>
              <a:buChar char="•"/>
              <a:defRPr/>
            </a:pPr>
            <a:endParaRPr lang="en-GB" sz="1500" dirty="0">
              <a:solidFill>
                <a:schemeClr val="tx1"/>
              </a:solidFill>
              <a:latin typeface="Arial" panose="020B0604020202020204" pitchFamily="34" charset="0"/>
              <a:cs typeface="Arial" panose="020B0604020202020204" pitchFamily="34" charset="0"/>
            </a:endParaRPr>
          </a:p>
          <a:p>
            <a:pPr marL="342900" indent="-342900">
              <a:lnSpc>
                <a:spcPct val="121000"/>
              </a:lnSpc>
              <a:buFont typeface="Arial" panose="020B0604020202020204" pitchFamily="34" charset="0"/>
              <a:buChar char="•"/>
              <a:defRPr/>
            </a:pPr>
            <a:r>
              <a:rPr lang="en-GB" sz="1500" dirty="0">
                <a:solidFill>
                  <a:schemeClr val="tx1"/>
                </a:solidFill>
                <a:latin typeface="Arial" panose="020B0604020202020204" pitchFamily="34" charset="0"/>
                <a:cs typeface="Arial" panose="020B0604020202020204" pitchFamily="34" charset="0"/>
              </a:rPr>
              <a:t>Carlos de Cárdenas</a:t>
            </a:r>
            <a:br>
              <a:rPr lang="en-GB" sz="1500" dirty="0">
                <a:solidFill>
                  <a:schemeClr val="tx1"/>
                </a:solidFill>
                <a:latin typeface="Arial" panose="020B0604020202020204" pitchFamily="34" charset="0"/>
                <a:cs typeface="Arial" panose="020B0604020202020204" pitchFamily="34" charset="0"/>
              </a:rPr>
            </a:br>
            <a:r>
              <a:rPr lang="en-GB" sz="1500" i="1" dirty="0" err="1">
                <a:solidFill>
                  <a:schemeClr val="tx1"/>
                </a:solidFill>
                <a:latin typeface="Arial" panose="020B0604020202020204" pitchFamily="34" charset="0"/>
                <a:cs typeface="Arial" panose="020B0604020202020204" pitchFamily="34" charset="0"/>
              </a:rPr>
              <a:t>Uria</a:t>
            </a:r>
            <a:r>
              <a:rPr lang="en-GB" sz="1500" i="1" dirty="0">
                <a:solidFill>
                  <a:schemeClr val="tx1"/>
                </a:solidFill>
                <a:latin typeface="Arial" panose="020B0604020202020204" pitchFamily="34" charset="0"/>
                <a:cs typeface="Arial" panose="020B0604020202020204" pitchFamily="34" charset="0"/>
              </a:rPr>
              <a:t>, Madrid</a:t>
            </a:r>
          </a:p>
          <a:p>
            <a:pPr marL="342900" indent="-342900">
              <a:lnSpc>
                <a:spcPct val="121000"/>
              </a:lnSpc>
              <a:buFont typeface="Arial" panose="020B0604020202020204" pitchFamily="34" charset="0"/>
              <a:buChar char="•"/>
              <a:defRPr/>
            </a:pPr>
            <a:endParaRPr lang="en-GB" sz="1500" dirty="0">
              <a:solidFill>
                <a:schemeClr val="tx1"/>
              </a:solidFill>
              <a:latin typeface="Arial" panose="020B0604020202020204" pitchFamily="34" charset="0"/>
              <a:cs typeface="Arial" panose="020B0604020202020204" pitchFamily="34" charset="0"/>
            </a:endParaRPr>
          </a:p>
          <a:p>
            <a:pPr marL="342900" indent="-342900">
              <a:lnSpc>
                <a:spcPct val="121000"/>
              </a:lnSpc>
              <a:buFont typeface="Arial" panose="020B0604020202020204" pitchFamily="34" charset="0"/>
              <a:buChar char="•"/>
              <a:defRPr/>
            </a:pPr>
            <a:r>
              <a:rPr lang="en-GB" sz="1500" dirty="0">
                <a:solidFill>
                  <a:schemeClr val="tx1"/>
                </a:solidFill>
                <a:latin typeface="Arial" panose="020B0604020202020204" pitchFamily="34" charset="0"/>
                <a:cs typeface="Arial" panose="020B0604020202020204" pitchFamily="34" charset="0"/>
              </a:rPr>
              <a:t>Praveen </a:t>
            </a:r>
            <a:r>
              <a:rPr lang="en-GB" sz="1500" dirty="0" err="1">
                <a:solidFill>
                  <a:schemeClr val="tx1"/>
                </a:solidFill>
                <a:latin typeface="Arial" panose="020B0604020202020204" pitchFamily="34" charset="0"/>
                <a:cs typeface="Arial" panose="020B0604020202020204" pitchFamily="34" charset="0"/>
              </a:rPr>
              <a:t>Tekchandani</a:t>
            </a:r>
            <a:br>
              <a:rPr lang="en-GB" sz="1500" dirty="0">
                <a:solidFill>
                  <a:schemeClr val="tx1"/>
                </a:solidFill>
                <a:latin typeface="Arial" panose="020B0604020202020204" pitchFamily="34" charset="0"/>
                <a:cs typeface="Arial" panose="020B0604020202020204" pitchFamily="34" charset="0"/>
              </a:rPr>
            </a:br>
            <a:r>
              <a:rPr lang="en-GB" sz="1500" i="1" dirty="0">
                <a:solidFill>
                  <a:schemeClr val="tx1"/>
                </a:solidFill>
                <a:latin typeface="Arial" panose="020B0604020202020204" pitchFamily="34" charset="0"/>
                <a:cs typeface="Arial" panose="020B0604020202020204" pitchFamily="34" charset="0"/>
              </a:rPr>
              <a:t>Ernst &amp; Young, Singapore</a:t>
            </a:r>
          </a:p>
          <a:p>
            <a:pPr marL="342900" indent="-342900">
              <a:lnSpc>
                <a:spcPct val="121000"/>
              </a:lnSpc>
              <a:buFont typeface="Arial" panose="020B0604020202020204" pitchFamily="34" charset="0"/>
              <a:buChar char="•"/>
              <a:defRPr/>
            </a:pPr>
            <a:endParaRPr lang="en-GB" sz="1500" dirty="0">
              <a:solidFill>
                <a:schemeClr val="tx1"/>
              </a:solidFill>
              <a:latin typeface="Arial" panose="020B0604020202020204" pitchFamily="34" charset="0"/>
              <a:cs typeface="Arial" panose="020B0604020202020204" pitchFamily="34" charset="0"/>
            </a:endParaRPr>
          </a:p>
          <a:p>
            <a:pPr marL="342900" indent="-342900">
              <a:lnSpc>
                <a:spcPct val="121000"/>
              </a:lnSpc>
              <a:buFont typeface="Arial" panose="020B0604020202020204" pitchFamily="34" charset="0"/>
              <a:buChar char="•"/>
              <a:defRPr/>
            </a:pPr>
            <a:r>
              <a:rPr lang="en-GB" sz="1500" dirty="0">
                <a:solidFill>
                  <a:schemeClr val="tx1"/>
                </a:solidFill>
                <a:latin typeface="Arial" panose="020B0604020202020204" pitchFamily="34" charset="0"/>
                <a:cs typeface="Arial" panose="020B0604020202020204" pitchFamily="34" charset="0"/>
              </a:rPr>
              <a:t>Sophie Mathur</a:t>
            </a:r>
            <a:br>
              <a:rPr lang="en-GB" sz="1500" dirty="0">
                <a:solidFill>
                  <a:schemeClr val="tx1"/>
                </a:solidFill>
                <a:latin typeface="Arial" panose="020B0604020202020204" pitchFamily="34" charset="0"/>
                <a:cs typeface="Arial" panose="020B0604020202020204" pitchFamily="34" charset="0"/>
              </a:rPr>
            </a:br>
            <a:r>
              <a:rPr lang="en-GB" sz="1500" i="1" dirty="0">
                <a:solidFill>
                  <a:schemeClr val="tx1"/>
                </a:solidFill>
                <a:latin typeface="Arial" panose="020B0604020202020204" pitchFamily="34" charset="0"/>
                <a:cs typeface="Arial" panose="020B0604020202020204" pitchFamily="34" charset="0"/>
              </a:rPr>
              <a:t>Linklaters, Singapore</a:t>
            </a:r>
          </a:p>
          <a:p>
            <a:pPr marL="342900" indent="-342900">
              <a:lnSpc>
                <a:spcPct val="121000"/>
              </a:lnSpc>
              <a:buFont typeface="Arial" panose="020B0604020202020204" pitchFamily="34" charset="0"/>
              <a:buChar char="•"/>
              <a:defRPr/>
            </a:pPr>
            <a:endParaRPr lang="en-SG" sz="1500" i="1" dirty="0">
              <a:solidFill>
                <a:schemeClr val="tx1"/>
              </a:solidFill>
              <a:latin typeface="Arial" panose="020B0604020202020204" pitchFamily="34" charset="0"/>
              <a:cs typeface="Arial" panose="020B0604020202020204" pitchFamily="34" charset="0"/>
            </a:endParaRPr>
          </a:p>
          <a:p>
            <a:pPr lvl="0">
              <a:lnSpc>
                <a:spcPct val="121000"/>
              </a:lnSpc>
              <a:defRPr/>
            </a:pPr>
            <a:r>
              <a:rPr lang="en-GB" sz="1500" b="1" dirty="0">
                <a:solidFill>
                  <a:schemeClr val="tx1"/>
                </a:solidFill>
                <a:latin typeface="Arial" panose="020B0604020202020204" pitchFamily="34" charset="0"/>
                <a:cs typeface="Arial" panose="020B0604020202020204" pitchFamily="34" charset="0"/>
              </a:rPr>
              <a:t>Moderator</a:t>
            </a:r>
          </a:p>
          <a:p>
            <a:pPr marL="342900" lvl="0" indent="-342900">
              <a:lnSpc>
                <a:spcPct val="121000"/>
              </a:lnSpc>
              <a:buFont typeface="Arial" panose="020B0604020202020204" pitchFamily="34" charset="0"/>
              <a:buChar char="•"/>
              <a:defRPr/>
            </a:pPr>
            <a:r>
              <a:rPr lang="en-GB" sz="1500" dirty="0">
                <a:solidFill>
                  <a:schemeClr val="tx1"/>
                </a:solidFill>
                <a:latin typeface="Arial" panose="020B0604020202020204" pitchFamily="34" charset="0"/>
                <a:cs typeface="Arial" panose="020B0604020202020204" pitchFamily="34" charset="0"/>
              </a:rPr>
              <a:t>Jerry K C Koh </a:t>
            </a:r>
            <a:br>
              <a:rPr lang="en-GB" sz="1500" dirty="0">
                <a:solidFill>
                  <a:schemeClr val="tx1"/>
                </a:solidFill>
                <a:latin typeface="Arial" panose="020B0604020202020204" pitchFamily="34" charset="0"/>
                <a:cs typeface="Arial" panose="020B0604020202020204" pitchFamily="34" charset="0"/>
              </a:rPr>
            </a:br>
            <a:r>
              <a:rPr lang="en-GB" sz="1500" i="1" dirty="0">
                <a:solidFill>
                  <a:schemeClr val="tx1"/>
                </a:solidFill>
                <a:latin typeface="Arial" panose="020B0604020202020204" pitchFamily="34" charset="0"/>
                <a:cs typeface="Arial" panose="020B0604020202020204" pitchFamily="34" charset="0"/>
              </a:rPr>
              <a:t>Allen &amp; Gledhill, Singapore</a:t>
            </a:r>
          </a:p>
          <a:p>
            <a:pPr algn="just"/>
            <a:endParaRPr lang="en-GB" sz="1600" dirty="0">
              <a:solidFill>
                <a:schemeClr val="tx1"/>
              </a:solidFill>
            </a:endParaRPr>
          </a:p>
          <a:p>
            <a:pPr marL="342900" indent="-342900">
              <a:lnSpc>
                <a:spcPct val="121000"/>
              </a:lnSpc>
              <a:buFont typeface="Arial" panose="020B0604020202020204" pitchFamily="34" charset="0"/>
              <a:buChar char="•"/>
              <a:defRPr/>
            </a:pPr>
            <a:endParaRPr lang="en-GB" sz="1500" i="1" dirty="0">
              <a:solidFill>
                <a:schemeClr val="tx1"/>
              </a:solidFill>
              <a:latin typeface="Arial" panose="020B0604020202020204" pitchFamily="34" charset="0"/>
              <a:cs typeface="Arial" panose="020B0604020202020204" pitchFamily="34" charset="0"/>
            </a:endParaRPr>
          </a:p>
          <a:p>
            <a:pPr lvl="0">
              <a:lnSpc>
                <a:spcPct val="121000"/>
              </a:lnSpc>
              <a:defRPr/>
            </a:pPr>
            <a:endParaRPr lang="en-GB" sz="1500" dirty="0">
              <a:solidFill>
                <a:schemeClr val="tx1"/>
              </a:solidFill>
              <a:latin typeface="Arial" panose="020B0604020202020204" pitchFamily="34" charset="0"/>
              <a:cs typeface="Arial" panose="020B0604020202020204" pitchFamily="34" charset="0"/>
            </a:endParaRPr>
          </a:p>
          <a:p>
            <a:pPr marL="342900" lvl="0" indent="-342900">
              <a:lnSpc>
                <a:spcPct val="121000"/>
              </a:lnSpc>
              <a:buFont typeface="Arial" panose="020B0604020202020204" pitchFamily="34" charset="0"/>
              <a:buChar char="•"/>
              <a:defRPr/>
            </a:pPr>
            <a:endParaRPr lang="en-SG" sz="1500" i="1" dirty="0">
              <a:solidFill>
                <a:schemeClr val="tx1"/>
              </a:solidFill>
              <a:latin typeface="Arial" panose="020B0604020202020204" pitchFamily="34" charset="0"/>
              <a:cs typeface="Arial" panose="020B0604020202020204" pitchFamily="34" charset="0"/>
            </a:endParaRPr>
          </a:p>
          <a:p>
            <a:pPr marL="342900" lvl="0" indent="-342900">
              <a:lnSpc>
                <a:spcPct val="121000"/>
              </a:lnSpc>
              <a:buFont typeface="Arial" panose="020B0604020202020204" pitchFamily="34" charset="0"/>
              <a:buChar char="•"/>
              <a:defRPr/>
            </a:pPr>
            <a:endParaRPr lang="en-GB" sz="15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230695"/>
      </p:ext>
    </p:extLst>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Talent</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20</a:t>
            </a:fld>
            <a:endParaRPr lang="en-GB" dirty="0"/>
          </a:p>
        </p:txBody>
      </p:sp>
      <p:sp>
        <p:nvSpPr>
          <p:cNvPr id="13" name="Rectangle 12"/>
          <p:cNvSpPr/>
          <p:nvPr/>
        </p:nvSpPr>
        <p:spPr>
          <a:xfrm>
            <a:off x="467544" y="1268760"/>
            <a:ext cx="8064896" cy="4896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1000"/>
              </a:lnSpc>
              <a:spcAft>
                <a:spcPts val="600"/>
              </a:spcAft>
            </a:pPr>
            <a:r>
              <a:rPr lang="en-US" b="1" dirty="0">
                <a:solidFill>
                  <a:schemeClr val="tx1"/>
                </a:solidFill>
                <a:latin typeface="Arial" pitchFamily="34" charset="0"/>
                <a:cs typeface="Arial" pitchFamily="34" charset="0"/>
              </a:rPr>
              <a:t>Talent Retention and the “Great Resignation”</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PwC’s Global Workforce Hopes and Fears Survey 2022: One in five workers say they are likely to switch jobs in the next 12 months</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Reasons include higher pay and greater job fulfilment</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Employee wellbeing has grown in priority in the post-pandemic world</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Some employers are supportive of employees going on sabbaticals to refresh and recharge</a:t>
            </a:r>
          </a:p>
          <a:p>
            <a:pPr marL="285750" lvl="1" indent="-28575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Active steps to attract and retain talent</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Flexible working arrangements</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Welfare and emphasis on employee experience</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Engaging employees to give feedback</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Restructuring benefits to promote retention</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Other initiatives to mitigate stress caused by the </a:t>
            </a:r>
            <a:br>
              <a:rPr lang="en-SG" sz="1500" dirty="0">
                <a:solidFill>
                  <a:schemeClr val="tx1"/>
                </a:solidFill>
                <a:latin typeface="Arial" pitchFamily="34" charset="0"/>
                <a:cs typeface="Arial" pitchFamily="34" charset="0"/>
              </a:rPr>
            </a:br>
            <a:r>
              <a:rPr lang="en-SG" sz="1500" dirty="0">
                <a:solidFill>
                  <a:schemeClr val="tx1"/>
                </a:solidFill>
                <a:latin typeface="Arial" pitchFamily="34" charset="0"/>
                <a:cs typeface="Arial" pitchFamily="34" charset="0"/>
              </a:rPr>
              <a:t>pandemic and remote working</a:t>
            </a:r>
          </a:p>
        </p:txBody>
      </p:sp>
      <p:pic>
        <p:nvPicPr>
          <p:cNvPr id="4" name="Picture 3" descr="Firemen in a huddle">
            <a:extLst>
              <a:ext uri="{FF2B5EF4-FFF2-40B4-BE49-F238E27FC236}">
                <a16:creationId xmlns:a16="http://schemas.microsoft.com/office/drawing/2014/main" id="{266D3607-A6EB-46FF-B7ED-3E0D481416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3206" y="3861048"/>
            <a:ext cx="2951552" cy="19686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772423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Talent</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21</a:t>
            </a:fld>
            <a:endParaRPr lang="en-GB" dirty="0"/>
          </a:p>
        </p:txBody>
      </p:sp>
      <p:sp>
        <p:nvSpPr>
          <p:cNvPr id="16" name="Rectangle 15"/>
          <p:cNvSpPr/>
          <p:nvPr/>
        </p:nvSpPr>
        <p:spPr>
          <a:xfrm>
            <a:off x="467544" y="1196752"/>
            <a:ext cx="8064896" cy="11521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1000"/>
              </a:lnSpc>
            </a:pPr>
            <a:r>
              <a:rPr lang="en-US" b="1" dirty="0">
                <a:solidFill>
                  <a:schemeClr val="tx1"/>
                </a:solidFill>
                <a:latin typeface="Arial" pitchFamily="34" charset="0"/>
                <a:cs typeface="Arial" pitchFamily="34" charset="0"/>
              </a:rPr>
              <a:t>Mentorship</a:t>
            </a:r>
          </a:p>
          <a:p>
            <a:pPr marL="285750" indent="-285750">
              <a:lnSpc>
                <a:spcPct val="121000"/>
              </a:lnSpc>
              <a:buFont typeface="Arial" pitchFamily="34" charset="0"/>
              <a:buChar char="•"/>
            </a:pPr>
            <a:r>
              <a:rPr lang="en-SG" dirty="0">
                <a:solidFill>
                  <a:schemeClr val="tx1"/>
                </a:solidFill>
                <a:latin typeface="Arial" pitchFamily="34" charset="0"/>
                <a:cs typeface="Arial" pitchFamily="34" charset="0"/>
              </a:rPr>
              <a:t>Good mentorship helps guide young workers into making better and more relevant decisions for their professional careers</a:t>
            </a:r>
            <a:endParaRPr lang="en-US" dirty="0">
              <a:solidFill>
                <a:schemeClr val="tx1"/>
              </a:solidFill>
              <a:latin typeface="Arial" pitchFamily="34" charset="0"/>
              <a:cs typeface="Arial" pitchFamily="34" charset="0"/>
            </a:endParaRPr>
          </a:p>
        </p:txBody>
      </p:sp>
      <p:sp>
        <p:nvSpPr>
          <p:cNvPr id="12" name="Rounded Rectangle 8">
            <a:extLst>
              <a:ext uri="{FF2B5EF4-FFF2-40B4-BE49-F238E27FC236}">
                <a16:creationId xmlns:a16="http://schemas.microsoft.com/office/drawing/2014/main" id="{8844ACD6-85D7-4345-A003-185B86BC86E4}"/>
              </a:ext>
            </a:extLst>
          </p:cNvPr>
          <p:cNvSpPr/>
          <p:nvPr/>
        </p:nvSpPr>
        <p:spPr>
          <a:xfrm>
            <a:off x="5216046" y="2780928"/>
            <a:ext cx="3316393" cy="2864650"/>
          </a:xfrm>
          <a:prstGeom prst="roundRect">
            <a:avLst>
              <a:gd name="adj" fmla="val 646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1000"/>
              </a:lnSpc>
              <a:spcAft>
                <a:spcPts val="700"/>
              </a:spcAft>
            </a:pPr>
            <a:r>
              <a:rPr lang="en-SG" sz="1600" dirty="0">
                <a:solidFill>
                  <a:srgbClr val="000000"/>
                </a:solidFill>
                <a:latin typeface="Arial" panose="020B0604020202020204" pitchFamily="34" charset="0"/>
                <a:cs typeface="Arial" panose="020B0604020202020204" pitchFamily="34" charset="0"/>
              </a:rPr>
              <a:t>Promoting effective mentoring:</a:t>
            </a:r>
          </a:p>
          <a:p>
            <a:pPr marL="285750" indent="-285750">
              <a:lnSpc>
                <a:spcPct val="121000"/>
              </a:lnSpc>
              <a:spcAft>
                <a:spcPts val="700"/>
              </a:spcAft>
              <a:buFont typeface="Arial" panose="020B0604020202020204" pitchFamily="34" charset="0"/>
              <a:buChar char="•"/>
            </a:pPr>
            <a:r>
              <a:rPr lang="en-SG" sz="1600" dirty="0">
                <a:solidFill>
                  <a:srgbClr val="000000"/>
                </a:solidFill>
                <a:latin typeface="Arial" panose="020B0604020202020204" pitchFamily="34" charset="0"/>
                <a:cs typeface="Arial" panose="020B0604020202020204" pitchFamily="34" charset="0"/>
              </a:rPr>
              <a:t>Grooming good mentors</a:t>
            </a:r>
          </a:p>
          <a:p>
            <a:pPr marL="285750" indent="-285750">
              <a:lnSpc>
                <a:spcPct val="121000"/>
              </a:lnSpc>
              <a:spcAft>
                <a:spcPts val="700"/>
              </a:spcAft>
              <a:buFont typeface="Arial" panose="020B0604020202020204" pitchFamily="34" charset="0"/>
              <a:buChar char="•"/>
            </a:pPr>
            <a:r>
              <a:rPr lang="en-SG" sz="1600" dirty="0">
                <a:solidFill>
                  <a:srgbClr val="000000"/>
                </a:solidFill>
                <a:latin typeface="Arial" panose="020B0604020202020204" pitchFamily="34" charset="0"/>
                <a:cs typeface="Arial" panose="020B0604020202020204" pitchFamily="34" charset="0"/>
              </a:rPr>
              <a:t>Building trust between mentor and mentee</a:t>
            </a:r>
          </a:p>
          <a:p>
            <a:pPr marL="285750" indent="-285750">
              <a:lnSpc>
                <a:spcPct val="121000"/>
              </a:lnSpc>
              <a:spcAft>
                <a:spcPts val="700"/>
              </a:spcAft>
              <a:buFont typeface="Arial" panose="020B0604020202020204" pitchFamily="34" charset="0"/>
              <a:buChar char="•"/>
            </a:pPr>
            <a:r>
              <a:rPr lang="en-SG" sz="1600" dirty="0">
                <a:solidFill>
                  <a:srgbClr val="000000"/>
                </a:solidFill>
                <a:latin typeface="Arial" panose="020B0604020202020204" pitchFamily="34" charset="0"/>
                <a:cs typeface="Arial" panose="020B0604020202020204" pitchFamily="34" charset="0"/>
              </a:rPr>
              <a:t>Encouraging younger workers to embrace mentorship and training opportunities </a:t>
            </a:r>
          </a:p>
        </p:txBody>
      </p:sp>
      <p:pic>
        <p:nvPicPr>
          <p:cNvPr id="1030" name="Picture 6" descr="Mentor Icons - Download Free Vector Icons | Noun Proje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780927"/>
            <a:ext cx="2864650" cy="286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346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Talent</a:t>
            </a:r>
            <a:endParaRPr lang="en-GB" dirty="0"/>
          </a:p>
        </p:txBody>
      </p:sp>
      <p:sp>
        <p:nvSpPr>
          <p:cNvPr id="3" name="Content Placeholder 2"/>
          <p:cNvSpPr>
            <a:spLocks noGrp="1"/>
          </p:cNvSpPr>
          <p:nvPr>
            <p:ph idx="1"/>
          </p:nvPr>
        </p:nvSpPr>
        <p:spPr/>
        <p:txBody>
          <a:bodyPr anchor="ctr" anchorCtr="0">
            <a:normAutofit/>
          </a:bodyPr>
          <a:lstStyle/>
          <a:p>
            <a:pPr marL="0" indent="0" algn="ctr">
              <a:buNone/>
            </a:pPr>
            <a:r>
              <a:rPr lang="en-US" sz="2400" b="1" dirty="0"/>
              <a:t>Panel Discussion</a:t>
            </a:r>
            <a:endParaRPr lang="en-GB" sz="2400" b="1" dirty="0"/>
          </a:p>
        </p:txBody>
      </p:sp>
      <p:sp>
        <p:nvSpPr>
          <p:cNvPr id="4" name="Footer Placeholder 3"/>
          <p:cNvSpPr>
            <a:spLocks noGrp="1"/>
          </p:cNvSpPr>
          <p:nvPr>
            <p:ph type="ftr" sz="quarter" idx="11"/>
          </p:nvPr>
        </p:nvSpPr>
        <p:spPr/>
        <p:txBody>
          <a:bodyPr/>
          <a:lstStyle/>
          <a:p>
            <a:r>
              <a:rPr lang="en-SG" sz="900" dirty="0"/>
              <a:t>IBA 6th Asia Law Firm Management EVENT</a:t>
            </a:r>
          </a:p>
          <a:p>
            <a:r>
              <a:rPr lang="en-SG" sz="900" dirty="0"/>
              <a:t>Leadership Masterclass</a:t>
            </a:r>
          </a:p>
          <a:p>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22</a:t>
            </a:fld>
            <a:endParaRPr lang="en-GB" dirty="0"/>
          </a:p>
        </p:txBody>
      </p:sp>
    </p:spTree>
    <p:extLst>
      <p:ext uri="{BB962C8B-B14F-4D97-AF65-F5344CB8AC3E}">
        <p14:creationId xmlns:p14="http://schemas.microsoft.com/office/powerpoint/2010/main" val="3010601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spect="1" noChangeArrowheads="1" noTextEdit="1"/>
          </p:cNvSpPr>
          <p:nvPr/>
        </p:nvSpPr>
        <p:spPr bwMode="auto">
          <a:xfrm>
            <a:off x="3743908" y="3783209"/>
            <a:ext cx="12858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1"/>
          <p:cNvSpPr>
            <a:spLocks noGrp="1"/>
          </p:cNvSpPr>
          <p:nvPr>
            <p:ph type="ctrTitle"/>
          </p:nvPr>
        </p:nvSpPr>
        <p:spPr/>
        <p:txBody>
          <a:bodyPr/>
          <a:lstStyle/>
          <a:p>
            <a:r>
              <a:rPr lang="en-SG" dirty="0"/>
              <a:t>CONCLUSION</a:t>
            </a:r>
            <a:endParaRPr lang="en-GB" dirty="0">
              <a:solidFill>
                <a:srgbClr val="FFFFFF"/>
              </a:solidFill>
            </a:endParaRPr>
          </a:p>
        </p:txBody>
      </p:sp>
      <p:sp>
        <p:nvSpPr>
          <p:cNvPr id="6" name="Slide Number Placeholder 5"/>
          <p:cNvSpPr>
            <a:spLocks noGrp="1"/>
          </p:cNvSpPr>
          <p:nvPr>
            <p:ph type="sldNum" sz="quarter" idx="4"/>
          </p:nvPr>
        </p:nvSpPr>
        <p:spPr/>
        <p:txBody>
          <a:bodyPr/>
          <a:lstStyle/>
          <a:p>
            <a:fld id="{4C55543C-2109-4483-ACB3-27009E998696}" type="slidenum">
              <a:rPr lang="en-GB" smtClean="0"/>
              <a:pPr/>
              <a:t>23</a:t>
            </a:fld>
            <a:endParaRPr lang="en-GB" dirty="0"/>
          </a:p>
        </p:txBody>
      </p:sp>
      <p:sp>
        <p:nvSpPr>
          <p:cNvPr id="3" name="Footer Placeholder 2"/>
          <p:cNvSpPr>
            <a:spLocks noGrp="1"/>
          </p:cNvSpPr>
          <p:nvPr>
            <p:ph type="ftr" sz="quarter" idx="3"/>
          </p:nvPr>
        </p:nvSpPr>
        <p:spPr/>
        <p:txBody>
          <a:bodyPr/>
          <a:lstStyle/>
          <a:p>
            <a:r>
              <a:rPr lang="en-SG" sz="900" dirty="0"/>
              <a:t>IBA 6th Asia Law Firm Management Event</a:t>
            </a:r>
          </a:p>
          <a:p>
            <a:r>
              <a:rPr lang="en-SG" sz="900" dirty="0"/>
              <a:t>Leadership Masterclass</a:t>
            </a:r>
          </a:p>
          <a:p>
            <a:endParaRPr lang="en-GB" dirty="0"/>
          </a:p>
        </p:txBody>
      </p:sp>
    </p:spTree>
    <p:extLst>
      <p:ext uri="{BB962C8B-B14F-4D97-AF65-F5344CB8AC3E}">
        <p14:creationId xmlns:p14="http://schemas.microsoft.com/office/powerpoint/2010/main" val="2655038428"/>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04864"/>
            <a:ext cx="8065008" cy="1944216"/>
          </a:xfrm>
        </p:spPr>
        <p:txBody>
          <a:bodyPr>
            <a:noAutofit/>
          </a:bodyPr>
          <a:lstStyle/>
          <a:p>
            <a:pPr algn="ctr"/>
            <a:r>
              <a:rPr lang="en-MY" sz="3600" dirty="0"/>
              <a:t>Thank You</a:t>
            </a:r>
            <a:endParaRPr lang="en-GB" sz="3600" dirty="0"/>
          </a:p>
        </p:txBody>
      </p:sp>
      <p:sp>
        <p:nvSpPr>
          <p:cNvPr id="3" name="Slide Number Placeholder 2"/>
          <p:cNvSpPr>
            <a:spLocks noGrp="1"/>
          </p:cNvSpPr>
          <p:nvPr>
            <p:ph type="sldNum" sz="quarter" idx="12"/>
          </p:nvPr>
        </p:nvSpPr>
        <p:spPr/>
        <p:txBody>
          <a:bodyPr/>
          <a:lstStyle/>
          <a:p>
            <a:fld id="{4C55543C-2109-4483-ACB3-27009E998696}" type="slidenum">
              <a:rPr lang="en-GB" smtClean="0"/>
              <a:pPr/>
              <a:t>24</a:t>
            </a:fld>
            <a:endParaRPr lang="en-GB" dirty="0"/>
          </a:p>
        </p:txBody>
      </p:sp>
    </p:spTree>
    <p:extLst>
      <p:ext uri="{BB962C8B-B14F-4D97-AF65-F5344CB8AC3E}">
        <p14:creationId xmlns:p14="http://schemas.microsoft.com/office/powerpoint/2010/main" val="213112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Key Themes</a:t>
            </a:r>
          </a:p>
        </p:txBody>
      </p:sp>
      <p:sp>
        <p:nvSpPr>
          <p:cNvPr id="3" name="Slide Number Placeholder 2"/>
          <p:cNvSpPr>
            <a:spLocks noGrp="1"/>
          </p:cNvSpPr>
          <p:nvPr>
            <p:ph type="sldNum" sz="quarter" idx="4"/>
          </p:nvPr>
        </p:nvSpPr>
        <p:spPr/>
        <p:txBody>
          <a:bodyPr/>
          <a:lstStyle/>
          <a:p>
            <a:fld id="{4C55543C-2109-4483-ACB3-27009E998696}" type="slidenum">
              <a:rPr lang="en-GB" smtClean="0"/>
              <a:pPr/>
              <a:t>3</a:t>
            </a:fld>
            <a:endParaRPr lang="en-GB" dirty="0"/>
          </a:p>
        </p:txBody>
      </p:sp>
      <p:graphicFrame>
        <p:nvGraphicFramePr>
          <p:cNvPr id="5" name="Diagram 4">
            <a:extLst>
              <a:ext uri="{FF2B5EF4-FFF2-40B4-BE49-F238E27FC236}">
                <a16:creationId xmlns:a16="http://schemas.microsoft.com/office/drawing/2014/main" id="{78BEF596-6FBB-42CB-9A18-EB6A69188DFC}"/>
              </a:ext>
            </a:extLst>
          </p:cNvPr>
          <p:cNvGraphicFramePr/>
          <p:nvPr>
            <p:extLst>
              <p:ext uri="{D42A27DB-BD31-4B8C-83A1-F6EECF244321}">
                <p14:modId xmlns:p14="http://schemas.microsoft.com/office/powerpoint/2010/main" val="1947127749"/>
              </p:ext>
            </p:extLst>
          </p:nvPr>
        </p:nvGraphicFramePr>
        <p:xfrm>
          <a:off x="2241210" y="1268760"/>
          <a:ext cx="4662088"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3"/>
          </p:nvPr>
        </p:nvSpPr>
        <p:spPr/>
        <p:txBody>
          <a:bodyPr/>
          <a:lstStyle/>
          <a:p>
            <a:endParaRPr lang="en-GB" dirty="0"/>
          </a:p>
        </p:txBody>
      </p:sp>
    </p:spTree>
    <p:extLst>
      <p:ext uri="{BB962C8B-B14F-4D97-AF65-F5344CB8AC3E}">
        <p14:creationId xmlns:p14="http://schemas.microsoft.com/office/powerpoint/2010/main" val="1330525275"/>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spect="1" noChangeArrowheads="1" noTextEdit="1"/>
          </p:cNvSpPr>
          <p:nvPr/>
        </p:nvSpPr>
        <p:spPr bwMode="auto">
          <a:xfrm>
            <a:off x="3743908" y="3783209"/>
            <a:ext cx="12858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1"/>
          <p:cNvSpPr>
            <a:spLocks noGrp="1"/>
          </p:cNvSpPr>
          <p:nvPr>
            <p:ph type="ctrTitle"/>
          </p:nvPr>
        </p:nvSpPr>
        <p:spPr/>
        <p:txBody>
          <a:bodyPr/>
          <a:lstStyle/>
          <a:p>
            <a:r>
              <a:rPr lang="en-SG" dirty="0"/>
              <a:t>The “new normal” and the future of work</a:t>
            </a:r>
            <a:endParaRPr lang="en-GB" dirty="0">
              <a:solidFill>
                <a:srgbClr val="FFFFFF"/>
              </a:solidFill>
            </a:endParaRPr>
          </a:p>
        </p:txBody>
      </p:sp>
      <p:sp>
        <p:nvSpPr>
          <p:cNvPr id="6" name="Slide Number Placeholder 5"/>
          <p:cNvSpPr>
            <a:spLocks noGrp="1"/>
          </p:cNvSpPr>
          <p:nvPr>
            <p:ph type="sldNum" sz="quarter" idx="4"/>
          </p:nvPr>
        </p:nvSpPr>
        <p:spPr/>
        <p:txBody>
          <a:bodyPr/>
          <a:lstStyle/>
          <a:p>
            <a:fld id="{4C55543C-2109-4483-ACB3-27009E998696}" type="slidenum">
              <a:rPr lang="en-GB" smtClean="0"/>
              <a:pPr/>
              <a:t>4</a:t>
            </a:fld>
            <a:endParaRPr lang="en-GB" dirty="0"/>
          </a:p>
        </p:txBody>
      </p:sp>
      <p:sp>
        <p:nvSpPr>
          <p:cNvPr id="3" name="Footer Placeholder 2"/>
          <p:cNvSpPr>
            <a:spLocks noGrp="1"/>
          </p:cNvSpPr>
          <p:nvPr>
            <p:ph type="ftr" sz="quarter" idx="3"/>
          </p:nvPr>
        </p:nvSpPr>
        <p:spPr/>
        <p:txBody>
          <a:bodyPr/>
          <a:lstStyle/>
          <a:p>
            <a:r>
              <a:rPr lang="en-SG" sz="900" dirty="0"/>
              <a:t>IBA 6th Asia Law Firm Management Event</a:t>
            </a:r>
          </a:p>
          <a:p>
            <a:r>
              <a:rPr lang="en-SG" sz="900" dirty="0"/>
              <a:t>Leadership Masterclass</a:t>
            </a:r>
          </a:p>
          <a:p>
            <a:endParaRPr lang="en-GB" dirty="0"/>
          </a:p>
        </p:txBody>
      </p:sp>
    </p:spTree>
    <p:extLst>
      <p:ext uri="{BB962C8B-B14F-4D97-AF65-F5344CB8AC3E}">
        <p14:creationId xmlns:p14="http://schemas.microsoft.com/office/powerpoint/2010/main" val="3458506738"/>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The “new normal” and the future of work</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5</a:t>
            </a:fld>
            <a:endParaRPr lang="en-GB" dirty="0"/>
          </a:p>
        </p:txBody>
      </p:sp>
      <p:sp>
        <p:nvSpPr>
          <p:cNvPr id="8" name="Rectangle 7"/>
          <p:cNvSpPr/>
          <p:nvPr/>
        </p:nvSpPr>
        <p:spPr>
          <a:xfrm>
            <a:off x="467544" y="1477165"/>
            <a:ext cx="8064896" cy="7200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1000"/>
              </a:lnSpc>
            </a:pPr>
            <a:r>
              <a:rPr lang="en-US" b="1" dirty="0">
                <a:solidFill>
                  <a:schemeClr val="tx1"/>
                </a:solidFill>
                <a:latin typeface="Arial" pitchFamily="34" charset="0"/>
                <a:cs typeface="Arial" pitchFamily="34" charset="0"/>
              </a:rPr>
              <a:t>Steady progress to a new, COVID-resilient normal</a:t>
            </a:r>
            <a:endParaRPr lang="en-US" dirty="0">
              <a:solidFill>
                <a:schemeClr val="tx1"/>
              </a:solidFill>
              <a:latin typeface="Arial" pitchFamily="34" charset="0"/>
              <a:cs typeface="Arial" pitchFamily="34" charset="0"/>
            </a:endParaRPr>
          </a:p>
        </p:txBody>
      </p:sp>
      <p:sp>
        <p:nvSpPr>
          <p:cNvPr id="10" name="Content Placeholder 2"/>
          <p:cNvSpPr>
            <a:spLocks noGrp="1"/>
          </p:cNvSpPr>
          <p:nvPr>
            <p:ph idx="1"/>
          </p:nvPr>
        </p:nvSpPr>
        <p:spPr>
          <a:xfrm>
            <a:off x="539496" y="2564904"/>
            <a:ext cx="6120736" cy="3799320"/>
          </a:xfrm>
        </p:spPr>
        <p:txBody>
          <a:bodyPr>
            <a:normAutofit/>
          </a:bodyPr>
          <a:lstStyle/>
          <a:p>
            <a:pPr>
              <a:spcAft>
                <a:spcPts val="700"/>
              </a:spcAft>
            </a:pPr>
            <a:r>
              <a:rPr lang="en-SG" sz="1600" dirty="0"/>
              <a:t>National shift to a “Living with COVID-19” strategy</a:t>
            </a:r>
          </a:p>
          <a:p>
            <a:pPr>
              <a:spcAft>
                <a:spcPts val="700"/>
              </a:spcAft>
            </a:pPr>
            <a:r>
              <a:rPr lang="en-SG" sz="1600" dirty="0"/>
              <a:t>Singapore lowered its Disease Outbreak Response System Condition (DORSCON) level from Orange to Yellow from </a:t>
            </a:r>
            <a:br>
              <a:rPr lang="en-SG" sz="1600" dirty="0"/>
            </a:br>
            <a:r>
              <a:rPr lang="en-SG" sz="1600" dirty="0"/>
              <a:t>26 April 2022 – the first time in more than two years</a:t>
            </a:r>
          </a:p>
          <a:p>
            <a:pPr>
              <a:spcAft>
                <a:spcPts val="700"/>
              </a:spcAft>
            </a:pPr>
            <a:r>
              <a:rPr lang="en-SG" sz="1600" dirty="0"/>
              <a:t>Return of both business travellers and tourists</a:t>
            </a:r>
          </a:p>
          <a:p>
            <a:pPr lvl="1">
              <a:spcAft>
                <a:spcPts val="700"/>
              </a:spcAft>
            </a:pPr>
            <a:r>
              <a:rPr lang="en-SG" sz="1400" dirty="0"/>
              <a:t>Fully vaccinated travellers permitted to enter Singapore without taking any COVID-19 tests</a:t>
            </a:r>
          </a:p>
          <a:p>
            <a:pPr>
              <a:spcAft>
                <a:spcPts val="700"/>
              </a:spcAft>
            </a:pPr>
            <a:r>
              <a:rPr lang="en-SG" sz="1600" dirty="0"/>
              <a:t>No group size limits</a:t>
            </a:r>
          </a:p>
          <a:p>
            <a:pPr>
              <a:spcAft>
                <a:spcPts val="700"/>
              </a:spcAft>
            </a:pPr>
            <a:r>
              <a:rPr lang="en-SG" sz="1600" dirty="0"/>
              <a:t>All employees may return to the workplace</a:t>
            </a:r>
          </a:p>
          <a:p>
            <a:pPr lvl="1">
              <a:spcAft>
                <a:spcPts val="700"/>
              </a:spcAft>
              <a:buFont typeface="Arial" panose="020B0604020202020204" pitchFamily="34" charset="0"/>
              <a:buChar char="‒"/>
            </a:pPr>
            <a:endParaRPr lang="en-SG" dirty="0"/>
          </a:p>
          <a:p>
            <a:pPr>
              <a:spcAft>
                <a:spcPts val="700"/>
              </a:spcAft>
            </a:pPr>
            <a:endParaRPr lang="en-SG" sz="16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46" y="4365104"/>
            <a:ext cx="1436386" cy="1436386"/>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2420888"/>
            <a:ext cx="1584176" cy="1584176"/>
          </a:xfrm>
          <a:prstGeom prst="rect">
            <a:avLst/>
          </a:prstGeom>
        </p:spPr>
      </p:pic>
    </p:spTree>
    <p:extLst>
      <p:ext uri="{BB962C8B-B14F-4D97-AF65-F5344CB8AC3E}">
        <p14:creationId xmlns:p14="http://schemas.microsoft.com/office/powerpoint/2010/main" val="207908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The “new normal” and the future of work</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6</a:t>
            </a:fld>
            <a:endParaRPr lang="en-GB" dirty="0"/>
          </a:p>
        </p:txBody>
      </p:sp>
      <p:sp>
        <p:nvSpPr>
          <p:cNvPr id="13" name="Rectangle 12"/>
          <p:cNvSpPr/>
          <p:nvPr/>
        </p:nvSpPr>
        <p:spPr>
          <a:xfrm>
            <a:off x="467544" y="1437618"/>
            <a:ext cx="7272808" cy="44644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1000"/>
              </a:lnSpc>
              <a:spcAft>
                <a:spcPts val="700"/>
              </a:spcAft>
            </a:pPr>
            <a:r>
              <a:rPr lang="en-US" b="1" dirty="0">
                <a:solidFill>
                  <a:schemeClr val="tx1"/>
                </a:solidFill>
                <a:latin typeface="Arial" pitchFamily="34" charset="0"/>
                <a:cs typeface="Arial" pitchFamily="34" charset="0"/>
              </a:rPr>
              <a:t>Economy</a:t>
            </a:r>
            <a:endParaRPr lang="en-US" b="1" dirty="0">
              <a:solidFill>
                <a:srgbClr val="FF0000"/>
              </a:solidFill>
              <a:latin typeface="Arial" pitchFamily="34" charset="0"/>
              <a:cs typeface="Arial" pitchFamily="34" charset="0"/>
            </a:endParaRPr>
          </a:p>
          <a:p>
            <a:pPr marL="285750" indent="-285750">
              <a:lnSpc>
                <a:spcPct val="121000"/>
              </a:lnSpc>
              <a:spcAft>
                <a:spcPts val="700"/>
              </a:spcAft>
              <a:buFont typeface="Arial" pitchFamily="34" charset="0"/>
              <a:buChar char="•"/>
            </a:pPr>
            <a:r>
              <a:rPr lang="en-SG" sz="1600" dirty="0">
                <a:solidFill>
                  <a:schemeClr val="tx1"/>
                </a:solidFill>
                <a:latin typeface="Arial" pitchFamily="34" charset="0"/>
                <a:cs typeface="Arial" pitchFamily="34" charset="0"/>
              </a:rPr>
              <a:t>Singapore economy on an upward trajectory, although uncertainties remain in the long term</a:t>
            </a:r>
          </a:p>
          <a:p>
            <a:pPr marL="285750" indent="-285750">
              <a:lnSpc>
                <a:spcPct val="121000"/>
              </a:lnSpc>
              <a:spcAft>
                <a:spcPts val="700"/>
              </a:spcAft>
              <a:buFont typeface="Arial" pitchFamily="34" charset="0"/>
              <a:buChar char="•"/>
            </a:pPr>
            <a:r>
              <a:rPr lang="en-SG" sz="1600" dirty="0">
                <a:solidFill>
                  <a:schemeClr val="tx1"/>
                </a:solidFill>
                <a:latin typeface="Arial" pitchFamily="34" charset="0"/>
                <a:cs typeface="Arial" pitchFamily="34" charset="0"/>
              </a:rPr>
              <a:t>Singapore’s economy expanded 7.6% in 2021, according to Ministry of Trade and Industry (“</a:t>
            </a:r>
            <a:r>
              <a:rPr lang="en-SG" sz="1600" b="1" dirty="0">
                <a:solidFill>
                  <a:schemeClr val="tx1"/>
                </a:solidFill>
                <a:latin typeface="Arial" pitchFamily="34" charset="0"/>
                <a:cs typeface="Arial" pitchFamily="34" charset="0"/>
              </a:rPr>
              <a:t>MTI</a:t>
            </a:r>
            <a:r>
              <a:rPr lang="en-SG" sz="1600" dirty="0">
                <a:solidFill>
                  <a:schemeClr val="tx1"/>
                </a:solidFill>
                <a:latin typeface="Arial" pitchFamily="34" charset="0"/>
                <a:cs typeface="Arial" pitchFamily="34" charset="0"/>
              </a:rPr>
              <a:t>”) </a:t>
            </a:r>
          </a:p>
          <a:p>
            <a:pPr marL="285750" indent="-285750">
              <a:lnSpc>
                <a:spcPct val="121000"/>
              </a:lnSpc>
              <a:spcAft>
                <a:spcPts val="700"/>
              </a:spcAft>
              <a:buFont typeface="Arial" pitchFamily="34" charset="0"/>
              <a:buChar char="•"/>
            </a:pPr>
            <a:r>
              <a:rPr lang="en-SG" sz="1600" dirty="0">
                <a:solidFill>
                  <a:schemeClr val="tx1"/>
                </a:solidFill>
                <a:latin typeface="Arial" pitchFamily="34" charset="0"/>
                <a:cs typeface="Arial" pitchFamily="34" charset="0"/>
              </a:rPr>
              <a:t>1Q2022 GDP: 3.4% growth year-on-year</a:t>
            </a:r>
          </a:p>
          <a:p>
            <a:pPr marL="742950" lvl="1" indent="-285750">
              <a:lnSpc>
                <a:spcPct val="121000"/>
              </a:lnSpc>
              <a:spcAft>
                <a:spcPts val="700"/>
              </a:spcAft>
              <a:buFont typeface="Arial" pitchFamily="34" charset="0"/>
              <a:buChar char="•"/>
            </a:pPr>
            <a:r>
              <a:rPr lang="en-SG" sz="1600">
                <a:solidFill>
                  <a:schemeClr val="tx1"/>
                </a:solidFill>
                <a:latin typeface="Arial" pitchFamily="34" charset="0"/>
                <a:cs typeface="Arial" pitchFamily="34" charset="0"/>
              </a:rPr>
              <a:t>Strong </a:t>
            </a:r>
            <a:r>
              <a:rPr lang="en-SG" sz="1600" dirty="0">
                <a:solidFill>
                  <a:schemeClr val="tx1"/>
                </a:solidFill>
                <a:latin typeface="Arial" pitchFamily="34" charset="0"/>
                <a:cs typeface="Arial" pitchFamily="34" charset="0"/>
              </a:rPr>
              <a:t>output growth from electronics and precision engineering clusters, driven by demand for semiconductors</a:t>
            </a:r>
          </a:p>
          <a:p>
            <a:pPr marL="742950" lvl="1" indent="-285750">
              <a:lnSpc>
                <a:spcPct val="121000"/>
              </a:lnSpc>
              <a:spcAft>
                <a:spcPts val="700"/>
              </a:spcAft>
              <a:buFont typeface="Arial" pitchFamily="34" charset="0"/>
              <a:buChar char="•"/>
            </a:pPr>
            <a:r>
              <a:rPr lang="en-SG" sz="1600" dirty="0">
                <a:solidFill>
                  <a:schemeClr val="tx1"/>
                </a:solidFill>
                <a:latin typeface="Arial" pitchFamily="34" charset="0"/>
                <a:cs typeface="Arial" pitchFamily="34" charset="0"/>
              </a:rPr>
              <a:t>Expansion of information &amp; communications sector boosted by strong demand for IT and digital solutions</a:t>
            </a:r>
          </a:p>
          <a:p>
            <a:pPr marL="285750" indent="-285750">
              <a:lnSpc>
                <a:spcPct val="121000"/>
              </a:lnSpc>
              <a:spcAft>
                <a:spcPts val="700"/>
              </a:spcAft>
              <a:buFont typeface="Arial" pitchFamily="34" charset="0"/>
              <a:buChar char="•"/>
            </a:pPr>
            <a:r>
              <a:rPr lang="en-SG" sz="1600" dirty="0">
                <a:solidFill>
                  <a:schemeClr val="tx1"/>
                </a:solidFill>
                <a:latin typeface="Arial" pitchFamily="34" charset="0"/>
                <a:cs typeface="Arial" pitchFamily="34" charset="0"/>
              </a:rPr>
              <a:t>MTI’s 2022 GDP growth forecast for Singapore: “3.0 to 5.0 per cent”</a:t>
            </a:r>
          </a:p>
          <a:p>
            <a:pPr marL="742950" lvl="1" indent="-285750">
              <a:lnSpc>
                <a:spcPct val="121000"/>
              </a:lnSpc>
              <a:spcAft>
                <a:spcPts val="700"/>
              </a:spcAft>
              <a:buFont typeface="Arial" pitchFamily="34" charset="0"/>
              <a:buChar char="•"/>
            </a:pPr>
            <a:endParaRPr lang="en-SG" sz="1600" dirty="0">
              <a:solidFill>
                <a:schemeClr val="tx1"/>
              </a:solidFill>
              <a:latin typeface="Arial" pitchFamily="34" charset="0"/>
              <a:cs typeface="Arial" pitchFamily="34" charset="0"/>
            </a:endParaRPr>
          </a:p>
        </p:txBody>
      </p:sp>
      <p:pic>
        <p:nvPicPr>
          <p:cNvPr id="6" name="Picture 6" descr="Mind Idea Strategy Entrepreneurship Svg Png Comments - Strategy Icon White  Png | Full Size PNG Download | See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4760331"/>
            <a:ext cx="1051874" cy="1320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360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The “new normal” and the future of work</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7</a:t>
            </a:fld>
            <a:endParaRPr lang="en-GB" dirty="0"/>
          </a:p>
        </p:txBody>
      </p:sp>
      <p:sp>
        <p:nvSpPr>
          <p:cNvPr id="6" name="TextBox 5"/>
          <p:cNvSpPr txBox="1"/>
          <p:nvPr/>
        </p:nvSpPr>
        <p:spPr>
          <a:xfrm>
            <a:off x="2735795" y="5955894"/>
            <a:ext cx="3960440" cy="295017"/>
          </a:xfrm>
          <a:prstGeom prst="rect">
            <a:avLst/>
          </a:prstGeom>
          <a:noFill/>
        </p:spPr>
        <p:txBody>
          <a:bodyPr wrap="square" rtlCol="0">
            <a:spAutoFit/>
          </a:bodyPr>
          <a:lstStyle/>
          <a:p>
            <a:pPr algn="just">
              <a:lnSpc>
                <a:spcPct val="121000"/>
              </a:lnSpc>
            </a:pPr>
            <a:r>
              <a:rPr lang="en-SG" sz="1200" b="1" dirty="0">
                <a:latin typeface="Arial" panose="020B0604020202020204" pitchFamily="34" charset="0"/>
                <a:cs typeface="Arial" panose="020B0604020202020204" pitchFamily="34" charset="0"/>
              </a:rPr>
              <a:t>Source</a:t>
            </a:r>
            <a:r>
              <a:rPr lang="en-SG" sz="1200" dirty="0">
                <a:latin typeface="Arial" panose="020B0604020202020204" pitchFamily="34" charset="0"/>
                <a:cs typeface="Arial" panose="020B0604020202020204" pitchFamily="34" charset="0"/>
              </a:rPr>
              <a:t>: Ivanti, 2022 Everywhere Workplace Report.</a:t>
            </a:r>
            <a:endParaRPr lang="en-GB" sz="1200" b="1" dirty="0">
              <a:latin typeface="Arial" panose="020B0604020202020204" pitchFamily="34" charset="0"/>
              <a:cs typeface="Arial" panose="020B0604020202020204" pitchFamily="34" charset="0"/>
            </a:endParaRPr>
          </a:p>
        </p:txBody>
      </p:sp>
      <p:pic>
        <p:nvPicPr>
          <p:cNvPr id="4" name="Picture 3" descr="Screen Clipping"/>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477195" y="4005064"/>
            <a:ext cx="4477640" cy="1950830"/>
          </a:xfrm>
          <a:prstGeom prst="rect">
            <a:avLst/>
          </a:prstGeom>
        </p:spPr>
      </p:pic>
      <p:sp>
        <p:nvSpPr>
          <p:cNvPr id="7" name="Rectangle 6">
            <a:extLst>
              <a:ext uri="{FF2B5EF4-FFF2-40B4-BE49-F238E27FC236}">
                <a16:creationId xmlns:a16="http://schemas.microsoft.com/office/drawing/2014/main" id="{0FF32E90-E11D-42FF-855D-E4C41FE30043}"/>
              </a:ext>
            </a:extLst>
          </p:cNvPr>
          <p:cNvSpPr/>
          <p:nvPr/>
        </p:nvSpPr>
        <p:spPr>
          <a:xfrm>
            <a:off x="467544" y="1340768"/>
            <a:ext cx="8496944" cy="485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1000"/>
              </a:lnSpc>
              <a:spcAft>
                <a:spcPts val="600"/>
              </a:spcAft>
            </a:pPr>
            <a:r>
              <a:rPr lang="en-US" b="1" dirty="0">
                <a:solidFill>
                  <a:schemeClr val="tx1"/>
                </a:solidFill>
                <a:latin typeface="Arial" pitchFamily="34" charset="0"/>
                <a:cs typeface="Arial" pitchFamily="34" charset="0"/>
              </a:rPr>
              <a:t>Verdict is still out on the future of work</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With easing of restrictions, many organisations have begun their transition back to the office </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Some companies are exploring hybrid model of work on a more long-term basis</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Others are reconfiguring offices and/or reducing physical space</a:t>
            </a:r>
          </a:p>
          <a:p>
            <a:pPr marL="285750" indent="-285750">
              <a:lnSpc>
                <a:spcPct val="121000"/>
              </a:lnSpc>
              <a:spcAft>
                <a:spcPts val="600"/>
              </a:spcAft>
              <a:buFont typeface="Arial" pitchFamily="34" charset="0"/>
              <a:buChar char="•"/>
            </a:pPr>
            <a:r>
              <a:rPr lang="en-SG" sz="1500" dirty="0">
                <a:solidFill>
                  <a:schemeClr val="tx1"/>
                </a:solidFill>
                <a:latin typeface="Arial" pitchFamily="34" charset="0"/>
                <a:cs typeface="Arial" pitchFamily="34" charset="0"/>
              </a:rPr>
              <a:t>Ivanti’s 2022 Everywhere Workplace Report:</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42% prefer hybrid work model</a:t>
            </a:r>
          </a:p>
          <a:p>
            <a:pPr marL="800100" lvl="1" indent="-34290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13% want to work in the office</a:t>
            </a:r>
          </a:p>
          <a:p>
            <a:pPr marL="800100" lvl="1" indent="-342900">
              <a:lnSpc>
                <a:spcPct val="121000"/>
              </a:lnSpc>
              <a:spcAft>
                <a:spcPts val="600"/>
              </a:spcAft>
              <a:buFont typeface="Arial" panose="020B0604020202020204" pitchFamily="34" charset="0"/>
              <a:buChar char="̶"/>
            </a:pPr>
            <a:endParaRPr lang="en-SG" sz="15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689860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The “new normal” and the future of work</a:t>
            </a:r>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8</a:t>
            </a:fld>
            <a:endParaRPr lang="en-GB" dirty="0"/>
          </a:p>
        </p:txBody>
      </p:sp>
      <p:sp>
        <p:nvSpPr>
          <p:cNvPr id="13" name="Rectangle 12"/>
          <p:cNvSpPr/>
          <p:nvPr/>
        </p:nvSpPr>
        <p:spPr>
          <a:xfrm>
            <a:off x="467432" y="1191020"/>
            <a:ext cx="5715654" cy="324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1000"/>
              </a:lnSpc>
              <a:spcAft>
                <a:spcPts val="600"/>
              </a:spcAft>
            </a:pPr>
            <a:r>
              <a:rPr lang="en-US" b="1" dirty="0">
                <a:solidFill>
                  <a:schemeClr val="tx1"/>
                </a:solidFill>
                <a:latin typeface="Arial" pitchFamily="34" charset="0"/>
                <a:cs typeface="Arial" pitchFamily="34" charset="0"/>
              </a:rPr>
              <a:t>Verdict is still out on the future of work</a:t>
            </a:r>
          </a:p>
          <a:p>
            <a:pPr marL="285750" lvl="1" indent="-28575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Senior management of a number of top banks and listed </a:t>
            </a:r>
            <a:r>
              <a:rPr lang="en-SG" sz="1500">
                <a:solidFill>
                  <a:schemeClr val="tx1"/>
                </a:solidFill>
                <a:latin typeface="Arial" pitchFamily="34" charset="0"/>
                <a:cs typeface="Arial" pitchFamily="34" charset="0"/>
              </a:rPr>
              <a:t>companies have </a:t>
            </a:r>
            <a:r>
              <a:rPr lang="en-SG" sz="1500" dirty="0">
                <a:solidFill>
                  <a:schemeClr val="tx1"/>
                </a:solidFill>
                <a:latin typeface="Arial" pitchFamily="34" charset="0"/>
                <a:cs typeface="Arial" pitchFamily="34" charset="0"/>
              </a:rPr>
              <a:t>shown excitement about returning to the office</a:t>
            </a:r>
          </a:p>
          <a:p>
            <a:pPr marL="285750" lvl="1" indent="-28575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Invaluable benefits of physical offices (face-to-face interactions; personal touch)</a:t>
            </a:r>
          </a:p>
          <a:p>
            <a:pPr marL="285750" lvl="1" indent="-285750">
              <a:lnSpc>
                <a:spcPct val="121000"/>
              </a:lnSpc>
              <a:spcAft>
                <a:spcPts val="600"/>
              </a:spcAft>
              <a:buFont typeface="Arial" panose="020B0604020202020204" pitchFamily="34" charset="0"/>
              <a:buChar char="•"/>
            </a:pPr>
            <a:r>
              <a:rPr lang="en-SG" sz="1500" dirty="0">
                <a:solidFill>
                  <a:schemeClr val="tx1"/>
                </a:solidFill>
                <a:latin typeface="Arial" pitchFamily="34" charset="0"/>
                <a:cs typeface="Arial" pitchFamily="34" charset="0"/>
              </a:rPr>
              <a:t>Junior employees have their own concerns with remote work</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Decreased mentorship</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Reduced training opportunities</a:t>
            </a:r>
          </a:p>
        </p:txBody>
      </p:sp>
      <p:pic>
        <p:nvPicPr>
          <p:cNvPr id="3074" name="Picture 2" descr="Workplace Camaraderie: Importance of Professional Teamw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7092" y="1191020"/>
            <a:ext cx="2639476" cy="23289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D1DA9F0A-A383-4562-982F-F04CC923E8F7}"/>
              </a:ext>
            </a:extLst>
          </p:cNvPr>
          <p:cNvSpPr/>
          <p:nvPr/>
        </p:nvSpPr>
        <p:spPr>
          <a:xfrm>
            <a:off x="467432" y="4221088"/>
            <a:ext cx="8065008" cy="1944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Singapore Government encourages permanent flexible work arrangements (“</a:t>
            </a:r>
            <a:r>
              <a:rPr lang="en-SG" sz="1500" b="1" dirty="0">
                <a:solidFill>
                  <a:schemeClr val="tx1"/>
                </a:solidFill>
                <a:latin typeface="Arial" pitchFamily="34" charset="0"/>
                <a:cs typeface="Arial" pitchFamily="34" charset="0"/>
              </a:rPr>
              <a:t>FWAs</a:t>
            </a:r>
            <a:r>
              <a:rPr lang="en-SG" sz="1500" dirty="0">
                <a:solidFill>
                  <a:schemeClr val="tx1"/>
                </a:solidFill>
                <a:latin typeface="Arial" pitchFamily="34" charset="0"/>
                <a:cs typeface="Arial" pitchFamily="34" charset="0"/>
              </a:rPr>
              <a:t>”)</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Public service to take the lead – eligible public officers in roles conducive to hybrid work can telecommute for an average of two days a week</a:t>
            </a:r>
          </a:p>
          <a:p>
            <a:pPr marL="800100" lvl="1" indent="-342900">
              <a:lnSpc>
                <a:spcPct val="121000"/>
              </a:lnSpc>
              <a:spcAft>
                <a:spcPts val="600"/>
              </a:spcAft>
              <a:buFont typeface="Wingdings" panose="05000000000000000000" pitchFamily="2" charset="2"/>
              <a:buChar char="§"/>
            </a:pPr>
            <a:r>
              <a:rPr lang="en-SG" sz="1500" dirty="0">
                <a:solidFill>
                  <a:schemeClr val="tx1"/>
                </a:solidFill>
                <a:latin typeface="Arial" pitchFamily="34" charset="0"/>
                <a:cs typeface="Arial" pitchFamily="34" charset="0"/>
              </a:rPr>
              <a:t>“Trust should also be maintained between employers and employees, through regular and open communication to discuss on what FWAs are practical and sustainable, and the organisational outcomes and deliverables that need to be met.” – Tripartite Statement on Flexible Work Arrangements (22 April 2022)</a:t>
            </a:r>
          </a:p>
        </p:txBody>
      </p:sp>
    </p:spTree>
    <p:extLst>
      <p:ext uri="{BB962C8B-B14F-4D97-AF65-F5344CB8AC3E}">
        <p14:creationId xmlns:p14="http://schemas.microsoft.com/office/powerpoint/2010/main" val="77857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The “new normal” and the future of work</a:t>
            </a:r>
            <a:endParaRPr lang="en-GB" dirty="0"/>
          </a:p>
        </p:txBody>
      </p:sp>
      <p:sp>
        <p:nvSpPr>
          <p:cNvPr id="3" name="Content Placeholder 2"/>
          <p:cNvSpPr>
            <a:spLocks noGrp="1"/>
          </p:cNvSpPr>
          <p:nvPr>
            <p:ph idx="1"/>
          </p:nvPr>
        </p:nvSpPr>
        <p:spPr/>
        <p:txBody>
          <a:bodyPr anchor="ctr" anchorCtr="0">
            <a:normAutofit/>
          </a:bodyPr>
          <a:lstStyle/>
          <a:p>
            <a:pPr marL="0" indent="0" algn="ctr">
              <a:buNone/>
            </a:pPr>
            <a:r>
              <a:rPr lang="en-US" sz="2400" b="1" dirty="0"/>
              <a:t>Panel Discussion</a:t>
            </a:r>
            <a:endParaRPr lang="en-GB" sz="2400" b="1" dirty="0"/>
          </a:p>
        </p:txBody>
      </p:sp>
      <p:sp>
        <p:nvSpPr>
          <p:cNvPr id="4" name="Footer Placeholder 3"/>
          <p:cNvSpPr>
            <a:spLocks noGrp="1"/>
          </p:cNvSpPr>
          <p:nvPr>
            <p:ph type="ftr" sz="quarter" idx="11"/>
          </p:nvPr>
        </p:nvSpPr>
        <p:spPr/>
        <p:txBody>
          <a:bodyPr/>
          <a:lstStyle/>
          <a:p>
            <a:r>
              <a:rPr lang="en-SG" sz="900" dirty="0"/>
              <a:t>IBA 6th Asia Law Firm Management event</a:t>
            </a:r>
          </a:p>
          <a:p>
            <a:r>
              <a:rPr lang="en-SG" sz="900" dirty="0"/>
              <a:t>Leadership Masterclass</a:t>
            </a:r>
          </a:p>
          <a:p>
            <a:endParaRPr lang="en-GB" dirty="0"/>
          </a:p>
        </p:txBody>
      </p:sp>
      <p:sp>
        <p:nvSpPr>
          <p:cNvPr id="5" name="Slide Number Placeholder 4"/>
          <p:cNvSpPr>
            <a:spLocks noGrp="1"/>
          </p:cNvSpPr>
          <p:nvPr>
            <p:ph type="sldNum" sz="quarter" idx="12"/>
          </p:nvPr>
        </p:nvSpPr>
        <p:spPr/>
        <p:txBody>
          <a:bodyPr/>
          <a:lstStyle/>
          <a:p>
            <a:fld id="{4C55543C-2109-4483-ACB3-27009E998696}" type="slidenum">
              <a:rPr lang="en-GB" smtClean="0"/>
              <a:pPr/>
              <a:t>9</a:t>
            </a:fld>
            <a:endParaRPr lang="en-GB" dirty="0"/>
          </a:p>
        </p:txBody>
      </p:sp>
    </p:spTree>
    <p:extLst>
      <p:ext uri="{BB962C8B-B14F-4D97-AF65-F5344CB8AC3E}">
        <p14:creationId xmlns:p14="http://schemas.microsoft.com/office/powerpoint/2010/main" val="3793041175"/>
      </p:ext>
    </p:extLst>
  </p:cSld>
  <p:clrMapOvr>
    <a:masterClrMapping/>
  </p:clrMapOvr>
</p:sld>
</file>

<file path=ppt/theme/theme1.xml><?xml version="1.0" encoding="utf-8"?>
<a:theme xmlns:a="http://schemas.openxmlformats.org/drawingml/2006/main" name="A&amp;G Singapore Powerpoint">
  <a:themeElements>
    <a:clrScheme name="A&amp;G">
      <a:dk1>
        <a:srgbClr val="000000"/>
      </a:dk1>
      <a:lt1>
        <a:srgbClr val="FFFFFF"/>
      </a:lt1>
      <a:dk2>
        <a:srgbClr val="0D316E"/>
      </a:dk2>
      <a:lt2>
        <a:srgbClr val="0084A9"/>
      </a:lt2>
      <a:accent1>
        <a:srgbClr val="BDE2F1"/>
      </a:accent1>
      <a:accent2>
        <a:srgbClr val="00DC2D"/>
      </a:accent2>
      <a:accent3>
        <a:srgbClr val="E6007E"/>
      </a:accent3>
      <a:accent4>
        <a:srgbClr val="D0DF00"/>
      </a:accent4>
      <a:accent5>
        <a:srgbClr val="BB29BB"/>
      </a:accent5>
      <a:accent6>
        <a:srgbClr val="EF3340"/>
      </a:accent6>
      <a:hlink>
        <a:srgbClr val="0084A9"/>
      </a:hlink>
      <a:folHlink>
        <a:srgbClr val="0084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amp;G Singapore Powerpoint">
  <a:themeElements>
    <a:clrScheme name="A&amp;G">
      <a:dk1>
        <a:srgbClr val="000000"/>
      </a:dk1>
      <a:lt1>
        <a:srgbClr val="FFFFFF"/>
      </a:lt1>
      <a:dk2>
        <a:srgbClr val="0D316E"/>
      </a:dk2>
      <a:lt2>
        <a:srgbClr val="0084A9"/>
      </a:lt2>
      <a:accent1>
        <a:srgbClr val="BDE2F1"/>
      </a:accent1>
      <a:accent2>
        <a:srgbClr val="00DC2D"/>
      </a:accent2>
      <a:accent3>
        <a:srgbClr val="E6007E"/>
      </a:accent3>
      <a:accent4>
        <a:srgbClr val="D0DF00"/>
      </a:accent4>
      <a:accent5>
        <a:srgbClr val="BB29BB"/>
      </a:accent5>
      <a:accent6>
        <a:srgbClr val="EF3340"/>
      </a:accent6>
      <a:hlink>
        <a:srgbClr val="0084A9"/>
      </a:hlink>
      <a:folHlink>
        <a:srgbClr val="0084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A&amp;G Singapore Powerpoint">
  <a:themeElements>
    <a:clrScheme name="A&amp;G">
      <a:dk1>
        <a:srgbClr val="000000"/>
      </a:dk1>
      <a:lt1>
        <a:srgbClr val="FFFFFF"/>
      </a:lt1>
      <a:dk2>
        <a:srgbClr val="0D316E"/>
      </a:dk2>
      <a:lt2>
        <a:srgbClr val="0084A9"/>
      </a:lt2>
      <a:accent1>
        <a:srgbClr val="BDE2F1"/>
      </a:accent1>
      <a:accent2>
        <a:srgbClr val="00DC2D"/>
      </a:accent2>
      <a:accent3>
        <a:srgbClr val="E6007E"/>
      </a:accent3>
      <a:accent4>
        <a:srgbClr val="D0DF00"/>
      </a:accent4>
      <a:accent5>
        <a:srgbClr val="BB29BB"/>
      </a:accent5>
      <a:accent6>
        <a:srgbClr val="EF3340"/>
      </a:accent6>
      <a:hlink>
        <a:srgbClr val="0084A9"/>
      </a:hlink>
      <a:folHlink>
        <a:srgbClr val="0084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A&amp;G Singapore Powerpoint">
  <a:themeElements>
    <a:clrScheme name="A&amp;G">
      <a:dk1>
        <a:srgbClr val="000000"/>
      </a:dk1>
      <a:lt1>
        <a:srgbClr val="FFFFFF"/>
      </a:lt1>
      <a:dk2>
        <a:srgbClr val="0D316E"/>
      </a:dk2>
      <a:lt2>
        <a:srgbClr val="0084A9"/>
      </a:lt2>
      <a:accent1>
        <a:srgbClr val="BDE2F1"/>
      </a:accent1>
      <a:accent2>
        <a:srgbClr val="00DC2D"/>
      </a:accent2>
      <a:accent3>
        <a:srgbClr val="E6007E"/>
      </a:accent3>
      <a:accent4>
        <a:srgbClr val="D0DF00"/>
      </a:accent4>
      <a:accent5>
        <a:srgbClr val="BB29BB"/>
      </a:accent5>
      <a:accent6>
        <a:srgbClr val="EF3340"/>
      </a:accent6>
      <a:hlink>
        <a:srgbClr val="0084A9"/>
      </a:hlink>
      <a:folHlink>
        <a:srgbClr val="0084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A&amp;G Singapore Powerpoint">
  <a:themeElements>
    <a:clrScheme name="A&amp;G">
      <a:dk1>
        <a:srgbClr val="000000"/>
      </a:dk1>
      <a:lt1>
        <a:srgbClr val="FFFFFF"/>
      </a:lt1>
      <a:dk2>
        <a:srgbClr val="0D316E"/>
      </a:dk2>
      <a:lt2>
        <a:srgbClr val="0084A9"/>
      </a:lt2>
      <a:accent1>
        <a:srgbClr val="BDE2F1"/>
      </a:accent1>
      <a:accent2>
        <a:srgbClr val="00DC2D"/>
      </a:accent2>
      <a:accent3>
        <a:srgbClr val="E6007E"/>
      </a:accent3>
      <a:accent4>
        <a:srgbClr val="D0DF00"/>
      </a:accent4>
      <a:accent5>
        <a:srgbClr val="BB29BB"/>
      </a:accent5>
      <a:accent6>
        <a:srgbClr val="EF3340"/>
      </a:accent6>
      <a:hlink>
        <a:srgbClr val="0084A9"/>
      </a:hlink>
      <a:folHlink>
        <a:srgbClr val="0084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1251</Words>
  <Application>Microsoft Office PowerPoint</Application>
  <PresentationFormat>On-screen Show (4:3)</PresentationFormat>
  <Paragraphs>197</Paragraphs>
  <Slides>24</Slides>
  <Notes>24</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24</vt:i4>
      </vt:variant>
    </vt:vector>
  </HeadingPairs>
  <TitlesOfParts>
    <vt:vector size="33" baseType="lpstr">
      <vt:lpstr>Arial</vt:lpstr>
      <vt:lpstr>Calibri</vt:lpstr>
      <vt:lpstr>Times New Roman</vt:lpstr>
      <vt:lpstr>Wingdings</vt:lpstr>
      <vt:lpstr>A&amp;G Singapore Powerpoint</vt:lpstr>
      <vt:lpstr>1_A&amp;G Singapore Powerpoint</vt:lpstr>
      <vt:lpstr>2_A&amp;G Singapore Powerpoint</vt:lpstr>
      <vt:lpstr>3_A&amp;G Singapore Powerpoint</vt:lpstr>
      <vt:lpstr>4_A&amp;G Singapore Powerpoint</vt:lpstr>
      <vt:lpstr>The “new normal” –  what is it and how do we prepare for it?</vt:lpstr>
      <vt:lpstr>Speakers</vt:lpstr>
      <vt:lpstr>Key Themes</vt:lpstr>
      <vt:lpstr>The “new normal” and the future of work</vt:lpstr>
      <vt:lpstr>The “new normal” and the future of work</vt:lpstr>
      <vt:lpstr>The “new normal” and the future of work</vt:lpstr>
      <vt:lpstr>The “new normal” and the future of work</vt:lpstr>
      <vt:lpstr>The “new normal” and the future of work</vt:lpstr>
      <vt:lpstr>The “new normal” and the future of work</vt:lpstr>
      <vt:lpstr>Technology</vt:lpstr>
      <vt:lpstr>Technology</vt:lpstr>
      <vt:lpstr>Technology</vt:lpstr>
      <vt:lpstr>Technology</vt:lpstr>
      <vt:lpstr>Sustainability</vt:lpstr>
      <vt:lpstr>sustainability</vt:lpstr>
      <vt:lpstr>Growing ESG Adoption</vt:lpstr>
      <vt:lpstr>Growing ESG Emphasis</vt:lpstr>
      <vt:lpstr>Sustainability</vt:lpstr>
      <vt:lpstr>TALENT</vt:lpstr>
      <vt:lpstr>Talent</vt:lpstr>
      <vt:lpstr>Talent</vt:lpstr>
      <vt:lpstr>Talent</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2022-05-29T05:17:29Z</dcterms:modified>
</cp:coreProperties>
</file>