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3"/>
    <p:sldMasterId id="2147483713" r:id="rId4"/>
  </p:sldMasterIdLst>
  <p:notesMasterIdLst>
    <p:notesMasterId r:id="rId33"/>
  </p:notesMasterIdLst>
  <p:sldIdLst>
    <p:sldId id="285"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24384000" cy="13716000"/>
  <p:notesSz cx="6858000" cy="9144000"/>
  <p:embeddedFontLst>
    <p:embeddedFont>
      <p:font typeface="Aptos Light" panose="020B0004020202020204" pitchFamily="34" charset="0"/>
      <p:regular r:id="rId34"/>
      <p:italic r:id="rId35"/>
    </p:embeddedFont>
    <p:embeddedFont>
      <p:font typeface="Garamond" panose="02020404030301010803" pitchFamily="18" charset="0"/>
      <p:regular r:id="rId36"/>
      <p:bold r:id="rId37"/>
      <p:italic r:id="rId38"/>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77A"/>
    <a:srgbClr val="CCE5FF"/>
    <a:srgbClr val="F5F5F5"/>
    <a:srgbClr val="362929"/>
    <a:srgbClr val="4A2524"/>
    <a:srgbClr val="9E4F4D"/>
    <a:srgbClr val="896868"/>
    <a:srgbClr val="F47F38"/>
    <a:srgbClr val="1D98BA"/>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6327" autoAdjust="0"/>
  </p:normalViewPr>
  <p:slideViewPr>
    <p:cSldViewPr snapToGrid="0">
      <p:cViewPr varScale="1">
        <p:scale>
          <a:sx n="52" d="100"/>
          <a:sy n="52" d="100"/>
        </p:scale>
        <p:origin x="774" y="114"/>
      </p:cViewPr>
      <p:guideLst/>
    </p:cSldViewPr>
  </p:slideViewPr>
  <p:notesTextViewPr>
    <p:cViewPr>
      <p:scale>
        <a:sx n="1" d="1"/>
        <a:sy n="1" d="1"/>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font" Target="fonts/font1.fntdata"/><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4.fntdata"/><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3.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2.fntdata"/><Relationship Id="rId8" Type="http://schemas.openxmlformats.org/officeDocument/2006/relationships/slide" Target="slides/slide4.xml"/><Relationship Id="rId3" Type="http://schemas.openxmlformats.org/officeDocument/2006/relationships/slideMaster" Target="slideMasters/slideMaster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ptos Light" panose="020B00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ptos Light" panose="020B0004020202020204" pitchFamily="34" charset="0"/>
              </a:defRPr>
            </a:lvl1pPr>
          </a:lstStyle>
          <a:p>
            <a:fld id="{EE80EEB8-7034-441C-B51A-EFA31DD7ECB0}" type="datetimeFigureOut">
              <a:rPr lang="en-GB" smtClean="0"/>
              <a:pPr/>
              <a:t>29/07/2025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ptos Light" panose="020B00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ptos Light" panose="020B0004020202020204" pitchFamily="34" charset="0"/>
              </a:defRPr>
            </a:lvl1pPr>
          </a:lstStyle>
          <a:p>
            <a:fld id="{531B1250-2B4B-4E47-9CC8-71531EFC2A19}" type="slidenum">
              <a:rPr lang="en-GB" smtClean="0"/>
              <a:pPr/>
              <a:t>‹#›</a:t>
            </a:fld>
            <a:endParaRPr lang="en-GB" dirty="0"/>
          </a:p>
        </p:txBody>
      </p:sp>
    </p:spTree>
    <p:extLst>
      <p:ext uri="{BB962C8B-B14F-4D97-AF65-F5344CB8AC3E}">
        <p14:creationId xmlns:p14="http://schemas.microsoft.com/office/powerpoint/2010/main" val="990480271"/>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Aptos Light" panose="020B0004020202020204" pitchFamily="34" charset="0"/>
        <a:ea typeface="+mn-ea"/>
        <a:cs typeface="+mn-cs"/>
      </a:defRPr>
    </a:lvl1pPr>
    <a:lvl2pPr marL="914400" algn="l" defTabSz="1828800" rtl="0" eaLnBrk="1" latinLnBrk="0" hangingPunct="1">
      <a:defRPr sz="2400" kern="1200">
        <a:solidFill>
          <a:schemeClr val="tx1"/>
        </a:solidFill>
        <a:latin typeface="Aptos Light" panose="020B0004020202020204" pitchFamily="34" charset="0"/>
        <a:ea typeface="+mn-ea"/>
        <a:cs typeface="+mn-cs"/>
      </a:defRPr>
    </a:lvl2pPr>
    <a:lvl3pPr marL="1828800" algn="l" defTabSz="1828800" rtl="0" eaLnBrk="1" latinLnBrk="0" hangingPunct="1">
      <a:defRPr sz="2400" kern="1200">
        <a:solidFill>
          <a:schemeClr val="tx1"/>
        </a:solidFill>
        <a:latin typeface="Aptos Light" panose="020B0004020202020204" pitchFamily="34" charset="0"/>
        <a:ea typeface="+mn-ea"/>
        <a:cs typeface="+mn-cs"/>
      </a:defRPr>
    </a:lvl3pPr>
    <a:lvl4pPr marL="2743200" algn="l" defTabSz="1828800" rtl="0" eaLnBrk="1" latinLnBrk="0" hangingPunct="1">
      <a:defRPr sz="2400" kern="1200">
        <a:solidFill>
          <a:schemeClr val="tx1"/>
        </a:solidFill>
        <a:latin typeface="Aptos Light" panose="020B0004020202020204" pitchFamily="34" charset="0"/>
        <a:ea typeface="+mn-ea"/>
        <a:cs typeface="+mn-cs"/>
      </a:defRPr>
    </a:lvl4pPr>
    <a:lvl5pPr marL="3657600" algn="l" defTabSz="1828800" rtl="0" eaLnBrk="1" latinLnBrk="0" hangingPunct="1">
      <a:defRPr sz="2400" kern="1200">
        <a:solidFill>
          <a:schemeClr val="tx1"/>
        </a:solidFill>
        <a:latin typeface="Aptos Light" panose="020B0004020202020204" pitchFamily="34" charset="0"/>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8807" y="4648200"/>
            <a:ext cx="11583193" cy="2371725"/>
          </a:xfrm>
        </p:spPr>
        <p:txBody>
          <a:bodyPr anchor="b"/>
          <a:lstStyle>
            <a:lvl1pPr algn="l">
              <a:lnSpc>
                <a:spcPct val="100000"/>
              </a:lnSpc>
              <a:defRPr sz="9000">
                <a:solidFill>
                  <a:srgbClr val="01277A"/>
                </a:solidFill>
              </a:defRPr>
            </a:lvl1pPr>
          </a:lstStyle>
          <a:p>
            <a:r>
              <a:rPr lang="en-US" dirty="0"/>
              <a:t>Title</a:t>
            </a:r>
          </a:p>
        </p:txBody>
      </p:sp>
      <p:sp>
        <p:nvSpPr>
          <p:cNvPr id="3" name="Subtitle 2"/>
          <p:cNvSpPr>
            <a:spLocks noGrp="1"/>
          </p:cNvSpPr>
          <p:nvPr>
            <p:ph type="subTitle" idx="1" hasCustomPrompt="1"/>
          </p:nvPr>
        </p:nvSpPr>
        <p:spPr>
          <a:xfrm>
            <a:off x="608808" y="6981824"/>
            <a:ext cx="11583193" cy="3514725"/>
          </a:xfrm>
        </p:spPr>
        <p:txBody>
          <a:bodyPr/>
          <a:lstStyle>
            <a:lvl1pPr marL="0" indent="0" algn="l">
              <a:lnSpc>
                <a:spcPts val="7630"/>
              </a:lnSpc>
              <a:spcBef>
                <a:spcPts val="0"/>
              </a:spcBef>
              <a:buNone/>
              <a:defRPr sz="7200" spc="-150">
                <a:solidFill>
                  <a:srgbClr val="01277A"/>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p>
            <a:r>
              <a:rPr lang="en-US"/>
              <a:t>The 2024 IBA Guidelines on Conflicts of Interest in International Arbitration</a:t>
            </a:r>
            <a:endParaRPr lang="en-GB"/>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608807" y="3949532"/>
            <a:ext cx="3886993" cy="519618"/>
          </a:xfrm>
        </p:spPr>
        <p:txBody>
          <a:bodyPr/>
          <a:lstStyle>
            <a:lvl1pPr>
              <a:defRPr sz="2400" i="1">
                <a:solidFill>
                  <a:schemeClr val="tx1"/>
                </a:solidFill>
                <a:latin typeface="+mj-lt"/>
              </a:defRPr>
            </a:lvl1pPr>
          </a:lstStyle>
          <a:p>
            <a:pPr lvl="0"/>
            <a:r>
              <a:rPr lang="en-US" dirty="0"/>
              <a:t>Date</a:t>
            </a:r>
          </a:p>
        </p:txBody>
      </p:sp>
      <p:sp>
        <p:nvSpPr>
          <p:cNvPr id="15" name="object 8">
            <a:extLst>
              <a:ext uri="{FF2B5EF4-FFF2-40B4-BE49-F238E27FC236}">
                <a16:creationId xmlns:a16="http://schemas.microsoft.com/office/drawing/2014/main" id="{8B50648A-7813-78B9-8300-8724F0FA24A3}"/>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pic>
        <p:nvPicPr>
          <p:cNvPr id="4" name="Picture 4">
            <a:extLst>
              <a:ext uri="{FF2B5EF4-FFF2-40B4-BE49-F238E27FC236}">
                <a16:creationId xmlns:a16="http://schemas.microsoft.com/office/drawing/2014/main" id="{B9D17B0B-E354-F040-6A80-731FF880FBCE}"/>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8752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750"/>
                                        <p:tgtEl>
                                          <p:spTgt spid="2"/>
                                        </p:tgtEl>
                                      </p:cBhvr>
                                    </p:animEffect>
                                  </p:childTnLst>
                                </p:cTn>
                              </p:par>
                              <p:par>
                                <p:cTn id="11" presetID="42" presetClass="path" presetSubtype="0" decel="100000" fill="hold" grpId="1" nodeType="withEffect">
                                  <p:stCondLst>
                                    <p:cond delay="0"/>
                                  </p:stCondLst>
                                  <p:childTnLst>
                                    <p:animMotion origin="layout" path="M 4.375E-6 0.03889 L 4.375E-6 1.11111E-6 " pathEditMode="relative" rAng="0" ptsTypes="AA">
                                      <p:cBhvr>
                                        <p:cTn id="12" dur="750" fill="hold"/>
                                        <p:tgtEl>
                                          <p:spTgt spid="2"/>
                                        </p:tgtEl>
                                        <p:attrNameLst>
                                          <p:attrName>ppt_x</p:attrName>
                                          <p:attrName>ppt_y</p:attrName>
                                        </p:attrNameLst>
                                      </p:cBhvr>
                                      <p:rCtr x="0" y="-1944"/>
                                    </p:animMotion>
                                  </p:childTnLst>
                                </p:cTn>
                              </p:par>
                              <p:par>
                                <p:cTn id="13" presetID="10" presetClass="entr" presetSubtype="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750"/>
                                        <p:tgtEl>
                                          <p:spTgt spid="3"/>
                                        </p:tgtEl>
                                      </p:cBhvr>
                                    </p:animEffect>
                                  </p:childTnLst>
                                </p:cTn>
                              </p:par>
                              <p:par>
                                <p:cTn id="16" presetID="42" presetClass="path" presetSubtype="0" decel="100000" fill="hold" grpId="1" nodeType="withEffect">
                                  <p:stCondLst>
                                    <p:cond delay="250"/>
                                  </p:stCondLst>
                                  <p:childTnLst>
                                    <p:animMotion origin="layout" path="M 4.375E-6 0.03889 L 4.375E-6 1.11111E-6 " pathEditMode="relative" rAng="0" ptsTypes="AA">
                                      <p:cBhvr>
                                        <p:cTn id="17"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tmplLst>
          <p:tmpl>
            <p:tnLst>
              <p:par>
                <p:cTn presetID="10" presetClass="entr" presetSubtype="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250"/>
                  </p:stCondLst>
                  <p:childTnLst>
                    <p:animMotion origin="layout" path="M 4.375E-6 0.03889 L 4.375E-6 1.11111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White + Image Right">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741182D-F436-397D-75FD-4C6B1A849F4B}"/>
              </a:ext>
            </a:extLst>
          </p:cNvPr>
          <p:cNvSpPr>
            <a:spLocks noGrp="1"/>
          </p:cNvSpPr>
          <p:nvPr>
            <p:ph type="pic" sz="quarter" idx="13"/>
          </p:nvPr>
        </p:nvSpPr>
        <p:spPr>
          <a:xfrm>
            <a:off x="14300910" y="0"/>
            <a:ext cx="10083090" cy="13715037"/>
          </a:xfrm>
          <a:solidFill>
            <a:schemeClr val="tx1"/>
          </a:solidFill>
        </p:spPr>
        <p:txBody>
          <a:bodyPr anchor="ctr" anchorCtr="0"/>
          <a:lstStyle>
            <a:lvl1pPr algn="ctr">
              <a:defRPr>
                <a:solidFill>
                  <a:schemeClr val="bg1"/>
                </a:solidFill>
              </a:defRPr>
            </a:lvl1pPr>
          </a:lstStyle>
          <a:p>
            <a:r>
              <a:rPr lang="en-US" dirty="0"/>
              <a:t>Click icon to add picture</a:t>
            </a:r>
            <a:endParaRPr lang="en-GB" dirty="0"/>
          </a:p>
        </p:txBody>
      </p:sp>
      <p:sp>
        <p:nvSpPr>
          <p:cNvPr id="2" name="Title 1"/>
          <p:cNvSpPr>
            <a:spLocks noGrp="1"/>
          </p:cNvSpPr>
          <p:nvPr>
            <p:ph type="ctrTitle" hasCustomPrompt="1"/>
          </p:nvPr>
        </p:nvSpPr>
        <p:spPr>
          <a:xfrm>
            <a:off x="608807" y="4648200"/>
            <a:ext cx="11583193" cy="2371725"/>
          </a:xfrm>
        </p:spPr>
        <p:txBody>
          <a:bodyPr anchor="b"/>
          <a:lstStyle>
            <a:lvl1pPr algn="l">
              <a:lnSpc>
                <a:spcPct val="100000"/>
              </a:lnSpc>
              <a:defRPr sz="9000">
                <a:solidFill>
                  <a:srgbClr val="01277A"/>
                </a:solidFill>
              </a:defRPr>
            </a:lvl1pPr>
          </a:lstStyle>
          <a:p>
            <a:r>
              <a:rPr lang="en-US" dirty="0"/>
              <a:t>Title</a:t>
            </a:r>
          </a:p>
        </p:txBody>
      </p:sp>
      <p:sp>
        <p:nvSpPr>
          <p:cNvPr id="3" name="Subtitle 2"/>
          <p:cNvSpPr>
            <a:spLocks noGrp="1"/>
          </p:cNvSpPr>
          <p:nvPr>
            <p:ph type="subTitle" idx="1" hasCustomPrompt="1"/>
          </p:nvPr>
        </p:nvSpPr>
        <p:spPr>
          <a:xfrm>
            <a:off x="608807" y="6981824"/>
            <a:ext cx="11583193" cy="3514725"/>
          </a:xfrm>
        </p:spPr>
        <p:txBody>
          <a:bodyPr/>
          <a:lstStyle>
            <a:lvl1pPr marL="0" indent="0" algn="l">
              <a:lnSpc>
                <a:spcPts val="7630"/>
              </a:lnSpc>
              <a:spcBef>
                <a:spcPts val="0"/>
              </a:spcBef>
              <a:buNone/>
              <a:defRPr sz="7200" spc="-150">
                <a:solidFill>
                  <a:srgbClr val="01277A"/>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608807" y="3949532"/>
            <a:ext cx="3886993" cy="519618"/>
          </a:xfrm>
        </p:spPr>
        <p:txBody>
          <a:bodyPr/>
          <a:lstStyle>
            <a:lvl1pPr>
              <a:defRPr sz="2400" i="1">
                <a:solidFill>
                  <a:schemeClr val="tx1"/>
                </a:solidFill>
                <a:latin typeface="+mj-lt"/>
              </a:defRPr>
            </a:lvl1pPr>
          </a:lstStyle>
          <a:p>
            <a:pPr lvl="0"/>
            <a:r>
              <a:rPr lang="en-US" dirty="0"/>
              <a:t>Date</a:t>
            </a:r>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tx1"/>
                </a:solidFill>
              </a:defRPr>
            </a:lvl1pPr>
          </a:lstStyle>
          <a:p>
            <a:r>
              <a:rPr lang="en-US"/>
              <a:t>The 2024 IBA Guidelines on Conflicts of Interest in International Arbitration</a:t>
            </a:r>
            <a:endParaRPr lang="en-GB"/>
          </a:p>
        </p:txBody>
      </p:sp>
      <p:pic>
        <p:nvPicPr>
          <p:cNvPr id="4" name="Picture 4">
            <a:extLst>
              <a:ext uri="{FF2B5EF4-FFF2-40B4-BE49-F238E27FC236}">
                <a16:creationId xmlns:a16="http://schemas.microsoft.com/office/drawing/2014/main" id="{77FF96F4-0F2F-EC28-B78C-C5920E21D0B3}"/>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7423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1+#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750"/>
                                        <p:tgtEl>
                                          <p:spTgt spid="2"/>
                                        </p:tgtEl>
                                      </p:cBhvr>
                                    </p:animEffect>
                                  </p:childTnLst>
                                </p:cTn>
                              </p:par>
                              <p:par>
                                <p:cTn id="15" presetID="42" presetClass="path" presetSubtype="0" decel="100000" fill="hold" grpId="1" nodeType="withEffect">
                                  <p:stCondLst>
                                    <p:cond delay="500"/>
                                  </p:stCondLst>
                                  <p:childTnLst>
                                    <p:animMotion origin="layout" path="M 0 0.03889 L 0 2.77778E-6 " pathEditMode="relative" rAng="0" ptsTypes="AA">
                                      <p:cBhvr>
                                        <p:cTn id="16" dur="750" fill="hold"/>
                                        <p:tgtEl>
                                          <p:spTgt spid="2"/>
                                        </p:tgtEl>
                                        <p:attrNameLst>
                                          <p:attrName>ppt_x</p:attrName>
                                          <p:attrName>ppt_y</p:attrName>
                                        </p:attrNameLst>
                                      </p:cBhvr>
                                      <p:rCtr x="0" y="-1944"/>
                                    </p:animMotion>
                                  </p:childTnLst>
                                </p:cTn>
                              </p:par>
                              <p:par>
                                <p:cTn id="17" presetID="10" presetClass="entr" presetSubtype="0"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par>
                                <p:cTn id="20" presetID="42" presetClass="path" presetSubtype="0" decel="100000" fill="hold" grpId="1" nodeType="withEffect">
                                  <p:stCondLst>
                                    <p:cond delay="750"/>
                                  </p:stCondLst>
                                  <p:childTnLst>
                                    <p:animMotion origin="layout" path="M 0 0.03889 L 0 -2.77778E-6 " pathEditMode="relative" rAng="0" ptsTypes="AA">
                                      <p:cBhvr>
                                        <p:cTn id="21"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2" grpId="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750"/>
                  </p:stCondLst>
                  <p:childTnLst>
                    <p:animMotion origin="layout" path="M 0 0.03889 L 0 -2.77778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Gray + Image Right">
    <p:bg>
      <p:bgPr>
        <a:solidFill>
          <a:srgbClr val="F5F5F5"/>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741182D-F436-397D-75FD-4C6B1A849F4B}"/>
              </a:ext>
            </a:extLst>
          </p:cNvPr>
          <p:cNvSpPr>
            <a:spLocks noGrp="1"/>
          </p:cNvSpPr>
          <p:nvPr>
            <p:ph type="pic" sz="quarter" idx="13"/>
          </p:nvPr>
        </p:nvSpPr>
        <p:spPr>
          <a:xfrm>
            <a:off x="14300051" y="1"/>
            <a:ext cx="10083090" cy="13715037"/>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 name="Title 1"/>
          <p:cNvSpPr>
            <a:spLocks noGrp="1"/>
          </p:cNvSpPr>
          <p:nvPr>
            <p:ph type="ctrTitle" hasCustomPrompt="1"/>
          </p:nvPr>
        </p:nvSpPr>
        <p:spPr>
          <a:xfrm>
            <a:off x="608807" y="4648200"/>
            <a:ext cx="11583193" cy="2371725"/>
          </a:xfrm>
        </p:spPr>
        <p:txBody>
          <a:bodyPr anchor="b"/>
          <a:lstStyle>
            <a:lvl1pPr algn="l">
              <a:lnSpc>
                <a:spcPct val="100000"/>
              </a:lnSpc>
              <a:defRPr sz="9000">
                <a:solidFill>
                  <a:srgbClr val="01277A"/>
                </a:solidFill>
              </a:defRPr>
            </a:lvl1pPr>
          </a:lstStyle>
          <a:p>
            <a:r>
              <a:rPr lang="en-US" dirty="0"/>
              <a:t>Title</a:t>
            </a:r>
          </a:p>
        </p:txBody>
      </p:sp>
      <p:sp>
        <p:nvSpPr>
          <p:cNvPr id="3" name="Subtitle 2"/>
          <p:cNvSpPr>
            <a:spLocks noGrp="1"/>
          </p:cNvSpPr>
          <p:nvPr>
            <p:ph type="subTitle" idx="1" hasCustomPrompt="1"/>
          </p:nvPr>
        </p:nvSpPr>
        <p:spPr>
          <a:xfrm>
            <a:off x="608807" y="6981824"/>
            <a:ext cx="11583193" cy="3514725"/>
          </a:xfrm>
        </p:spPr>
        <p:txBody>
          <a:bodyPr/>
          <a:lstStyle>
            <a:lvl1pPr marL="0" indent="0" algn="l">
              <a:lnSpc>
                <a:spcPts val="7630"/>
              </a:lnSpc>
              <a:spcBef>
                <a:spcPts val="0"/>
              </a:spcBef>
              <a:buNone/>
              <a:defRPr sz="7200" spc="-150">
                <a:solidFill>
                  <a:srgbClr val="01277A"/>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608807" y="3949532"/>
            <a:ext cx="3886993" cy="519618"/>
          </a:xfrm>
        </p:spPr>
        <p:txBody>
          <a:bodyPr/>
          <a:lstStyle>
            <a:lvl1pPr>
              <a:defRPr sz="2400" i="1">
                <a:solidFill>
                  <a:schemeClr val="tx1"/>
                </a:solidFill>
                <a:latin typeface="+mj-lt"/>
              </a:defRPr>
            </a:lvl1pPr>
          </a:lstStyle>
          <a:p>
            <a:pPr lvl="0"/>
            <a:r>
              <a:rPr lang="en-US" dirty="0"/>
              <a:t>Date</a:t>
            </a:r>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tx1"/>
                </a:solidFill>
              </a:defRPr>
            </a:lvl1pPr>
          </a:lstStyle>
          <a:p>
            <a:r>
              <a:rPr lang="en-US"/>
              <a:t>The 2024 IBA Guidelines on Conflicts of Interest in International Arbitration</a:t>
            </a:r>
            <a:endParaRPr lang="en-GB"/>
          </a:p>
        </p:txBody>
      </p:sp>
      <p:pic>
        <p:nvPicPr>
          <p:cNvPr id="4" name="Picture 4">
            <a:extLst>
              <a:ext uri="{FF2B5EF4-FFF2-40B4-BE49-F238E27FC236}">
                <a16:creationId xmlns:a16="http://schemas.microsoft.com/office/drawing/2014/main" id="{30060679-19F4-0044-3460-5BD9FCCE2ED1}"/>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9302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1+#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750"/>
                                        <p:tgtEl>
                                          <p:spTgt spid="2"/>
                                        </p:tgtEl>
                                      </p:cBhvr>
                                    </p:animEffect>
                                  </p:childTnLst>
                                </p:cTn>
                              </p:par>
                              <p:par>
                                <p:cTn id="15" presetID="42" presetClass="path" presetSubtype="0" decel="100000" fill="hold" grpId="1" nodeType="withEffect">
                                  <p:stCondLst>
                                    <p:cond delay="500"/>
                                  </p:stCondLst>
                                  <p:childTnLst>
                                    <p:animMotion origin="layout" path="M 0 0.03889 L 0 2.77778E-6 " pathEditMode="relative" rAng="0" ptsTypes="AA">
                                      <p:cBhvr>
                                        <p:cTn id="16" dur="750" fill="hold"/>
                                        <p:tgtEl>
                                          <p:spTgt spid="2"/>
                                        </p:tgtEl>
                                        <p:attrNameLst>
                                          <p:attrName>ppt_x</p:attrName>
                                          <p:attrName>ppt_y</p:attrName>
                                        </p:attrNameLst>
                                      </p:cBhvr>
                                      <p:rCtr x="0" y="-1944"/>
                                    </p:animMotion>
                                  </p:childTnLst>
                                </p:cTn>
                              </p:par>
                              <p:par>
                                <p:cTn id="17" presetID="10" presetClass="entr" presetSubtype="0"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par>
                                <p:cTn id="20" presetID="42" presetClass="path" presetSubtype="0" decel="100000" fill="hold" grpId="1" nodeType="withEffect">
                                  <p:stCondLst>
                                    <p:cond delay="750"/>
                                  </p:stCondLst>
                                  <p:childTnLst>
                                    <p:animMotion origin="layout" path="M 0 0.03889 L 0 -2.77778E-6 " pathEditMode="relative" rAng="0" ptsTypes="AA">
                                      <p:cBhvr>
                                        <p:cTn id="21"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2" grpId="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750"/>
                  </p:stCondLst>
                  <p:childTnLst>
                    <p:animMotion origin="layout" path="M 0 0.03889 L 0 -2.77778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Dark Blue + Image Right">
    <p:bg>
      <p:bgPr>
        <a:solidFill>
          <a:srgbClr val="01277A"/>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741182D-F436-397D-75FD-4C6B1A849F4B}"/>
              </a:ext>
            </a:extLst>
          </p:cNvPr>
          <p:cNvSpPr>
            <a:spLocks noGrp="1"/>
          </p:cNvSpPr>
          <p:nvPr>
            <p:ph type="pic" sz="quarter" idx="13"/>
          </p:nvPr>
        </p:nvSpPr>
        <p:spPr>
          <a:xfrm>
            <a:off x="14300051" y="1"/>
            <a:ext cx="10083090" cy="13715037"/>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 name="Title 1"/>
          <p:cNvSpPr>
            <a:spLocks noGrp="1"/>
          </p:cNvSpPr>
          <p:nvPr>
            <p:ph type="ctrTitle" hasCustomPrompt="1"/>
          </p:nvPr>
        </p:nvSpPr>
        <p:spPr>
          <a:xfrm>
            <a:off x="608807" y="4648200"/>
            <a:ext cx="11583193" cy="2371725"/>
          </a:xfrm>
        </p:spPr>
        <p:txBody>
          <a:bodyPr anchor="b"/>
          <a:lstStyle>
            <a:lvl1pPr algn="l">
              <a:lnSpc>
                <a:spcPct val="100000"/>
              </a:lnSpc>
              <a:defRPr sz="9000">
                <a:solidFill>
                  <a:schemeClr val="bg1"/>
                </a:solidFill>
              </a:defRPr>
            </a:lvl1pPr>
          </a:lstStyle>
          <a:p>
            <a:r>
              <a:rPr lang="en-US" dirty="0"/>
              <a:t>Title</a:t>
            </a:r>
          </a:p>
        </p:txBody>
      </p:sp>
      <p:sp>
        <p:nvSpPr>
          <p:cNvPr id="3" name="Subtitle 2"/>
          <p:cNvSpPr>
            <a:spLocks noGrp="1"/>
          </p:cNvSpPr>
          <p:nvPr>
            <p:ph type="subTitle" idx="1" hasCustomPrompt="1"/>
          </p:nvPr>
        </p:nvSpPr>
        <p:spPr>
          <a:xfrm>
            <a:off x="608807" y="6981824"/>
            <a:ext cx="11583193" cy="3514725"/>
          </a:xfrm>
        </p:spPr>
        <p:txBody>
          <a:bodyPr/>
          <a:lstStyle>
            <a:lvl1pPr marL="0" indent="0" algn="l">
              <a:lnSpc>
                <a:spcPts val="7630"/>
              </a:lnSpc>
              <a:spcBef>
                <a:spcPts val="0"/>
              </a:spcBef>
              <a:buNone/>
              <a:defRPr sz="7200" spc="-15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608807" y="3949532"/>
            <a:ext cx="3886993" cy="519618"/>
          </a:xfrm>
        </p:spPr>
        <p:txBody>
          <a:bodyPr/>
          <a:lstStyle>
            <a:lvl1pPr>
              <a:defRPr sz="2400" i="1">
                <a:solidFill>
                  <a:schemeClr val="bg1"/>
                </a:solidFill>
                <a:latin typeface="+mj-lt"/>
              </a:defRPr>
            </a:lvl1pPr>
          </a:lstStyle>
          <a:p>
            <a:pPr lvl="0"/>
            <a:r>
              <a:rPr lang="en-US" dirty="0"/>
              <a:t>Date</a:t>
            </a:r>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bg1"/>
                </a:solidFill>
              </a:defRPr>
            </a:lvl1pPr>
          </a:lstStyle>
          <a:p>
            <a:r>
              <a:rPr lang="en-US"/>
              <a:t>The 2024 IBA Guidelines on Conflicts of Interest in International Arbitration</a:t>
            </a:r>
            <a:endParaRPr lang="en-GB"/>
          </a:p>
        </p:txBody>
      </p:sp>
      <p:pic>
        <p:nvPicPr>
          <p:cNvPr id="4" name="Picture 4">
            <a:extLst>
              <a:ext uri="{FF2B5EF4-FFF2-40B4-BE49-F238E27FC236}">
                <a16:creationId xmlns:a16="http://schemas.microsoft.com/office/drawing/2014/main" id="{30060679-19F4-0044-3460-5BD9FCCE2ED1}"/>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475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1+#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750"/>
                                        <p:tgtEl>
                                          <p:spTgt spid="2"/>
                                        </p:tgtEl>
                                      </p:cBhvr>
                                    </p:animEffect>
                                  </p:childTnLst>
                                </p:cTn>
                              </p:par>
                              <p:par>
                                <p:cTn id="15" presetID="42" presetClass="path" presetSubtype="0" decel="100000" fill="hold" grpId="1" nodeType="withEffect">
                                  <p:stCondLst>
                                    <p:cond delay="500"/>
                                  </p:stCondLst>
                                  <p:childTnLst>
                                    <p:animMotion origin="layout" path="M 0 0.03889 L 0 2.77778E-6 " pathEditMode="relative" rAng="0" ptsTypes="AA">
                                      <p:cBhvr>
                                        <p:cTn id="16" dur="750" fill="hold"/>
                                        <p:tgtEl>
                                          <p:spTgt spid="2"/>
                                        </p:tgtEl>
                                        <p:attrNameLst>
                                          <p:attrName>ppt_x</p:attrName>
                                          <p:attrName>ppt_y</p:attrName>
                                        </p:attrNameLst>
                                      </p:cBhvr>
                                      <p:rCtr x="0" y="-1944"/>
                                    </p:animMotion>
                                  </p:childTnLst>
                                </p:cTn>
                              </p:par>
                              <p:par>
                                <p:cTn id="17" presetID="10" presetClass="entr" presetSubtype="0"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par>
                                <p:cTn id="20" presetID="42" presetClass="path" presetSubtype="0" decel="100000" fill="hold" grpId="1" nodeType="withEffect">
                                  <p:stCondLst>
                                    <p:cond delay="750"/>
                                  </p:stCondLst>
                                  <p:childTnLst>
                                    <p:animMotion origin="layout" path="M 0 0.03889 L 0 -2.77778E-6 " pathEditMode="relative" rAng="0" ptsTypes="AA">
                                      <p:cBhvr>
                                        <p:cTn id="21"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2" grpId="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750"/>
                  </p:stCondLst>
                  <p:childTnLst>
                    <p:animMotion origin="layout" path="M 0 0.03889 L 0 -2.77778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Light Blue + Image Right">
    <p:bg>
      <p:bgPr>
        <a:solidFill>
          <a:srgbClr val="CCE5FF"/>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741182D-F436-397D-75FD-4C6B1A849F4B}"/>
              </a:ext>
            </a:extLst>
          </p:cNvPr>
          <p:cNvSpPr>
            <a:spLocks noGrp="1"/>
          </p:cNvSpPr>
          <p:nvPr>
            <p:ph type="pic" sz="quarter" idx="13"/>
          </p:nvPr>
        </p:nvSpPr>
        <p:spPr>
          <a:xfrm>
            <a:off x="14300051" y="1"/>
            <a:ext cx="10083090" cy="13715037"/>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 name="Title 1"/>
          <p:cNvSpPr>
            <a:spLocks noGrp="1"/>
          </p:cNvSpPr>
          <p:nvPr>
            <p:ph type="ctrTitle" hasCustomPrompt="1"/>
          </p:nvPr>
        </p:nvSpPr>
        <p:spPr>
          <a:xfrm>
            <a:off x="608807" y="4648200"/>
            <a:ext cx="11583193" cy="2371725"/>
          </a:xfrm>
        </p:spPr>
        <p:txBody>
          <a:bodyPr anchor="b"/>
          <a:lstStyle>
            <a:lvl1pPr algn="l">
              <a:lnSpc>
                <a:spcPct val="100000"/>
              </a:lnSpc>
              <a:defRPr sz="9000">
                <a:solidFill>
                  <a:srgbClr val="01277A"/>
                </a:solidFill>
              </a:defRPr>
            </a:lvl1pPr>
          </a:lstStyle>
          <a:p>
            <a:r>
              <a:rPr lang="en-US" dirty="0"/>
              <a:t>Title</a:t>
            </a:r>
          </a:p>
        </p:txBody>
      </p:sp>
      <p:sp>
        <p:nvSpPr>
          <p:cNvPr id="3" name="Subtitle 2"/>
          <p:cNvSpPr>
            <a:spLocks noGrp="1"/>
          </p:cNvSpPr>
          <p:nvPr>
            <p:ph type="subTitle" idx="1" hasCustomPrompt="1"/>
          </p:nvPr>
        </p:nvSpPr>
        <p:spPr>
          <a:xfrm>
            <a:off x="608807" y="6981824"/>
            <a:ext cx="11583193" cy="3514725"/>
          </a:xfrm>
        </p:spPr>
        <p:txBody>
          <a:bodyPr/>
          <a:lstStyle>
            <a:lvl1pPr marL="0" indent="0" algn="l">
              <a:lnSpc>
                <a:spcPts val="7630"/>
              </a:lnSpc>
              <a:spcBef>
                <a:spcPts val="0"/>
              </a:spcBef>
              <a:buNone/>
              <a:defRPr sz="7200" spc="-150">
                <a:solidFill>
                  <a:srgbClr val="01277A"/>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608807" y="3949532"/>
            <a:ext cx="3886993" cy="519618"/>
          </a:xfrm>
        </p:spPr>
        <p:txBody>
          <a:bodyPr/>
          <a:lstStyle>
            <a:lvl1pPr>
              <a:defRPr sz="2400" i="1">
                <a:solidFill>
                  <a:schemeClr val="tx1"/>
                </a:solidFill>
                <a:latin typeface="+mj-lt"/>
              </a:defRPr>
            </a:lvl1pPr>
          </a:lstStyle>
          <a:p>
            <a:pPr lvl="0"/>
            <a:r>
              <a:rPr lang="en-US" dirty="0"/>
              <a:t>Date</a:t>
            </a:r>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tx1"/>
                </a:solidFill>
              </a:defRPr>
            </a:lvl1pPr>
          </a:lstStyle>
          <a:p>
            <a:r>
              <a:rPr lang="en-US"/>
              <a:t>The 2024 IBA Guidelines on Conflicts of Interest in International Arbitration</a:t>
            </a:r>
            <a:endParaRPr lang="en-GB"/>
          </a:p>
        </p:txBody>
      </p:sp>
      <p:pic>
        <p:nvPicPr>
          <p:cNvPr id="4" name="Picture 4">
            <a:extLst>
              <a:ext uri="{FF2B5EF4-FFF2-40B4-BE49-F238E27FC236}">
                <a16:creationId xmlns:a16="http://schemas.microsoft.com/office/drawing/2014/main" id="{30060679-19F4-0044-3460-5BD9FCCE2ED1}"/>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0608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1+#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750"/>
                                        <p:tgtEl>
                                          <p:spTgt spid="2"/>
                                        </p:tgtEl>
                                      </p:cBhvr>
                                    </p:animEffect>
                                  </p:childTnLst>
                                </p:cTn>
                              </p:par>
                              <p:par>
                                <p:cTn id="15" presetID="42" presetClass="path" presetSubtype="0" decel="100000" fill="hold" grpId="1" nodeType="withEffect">
                                  <p:stCondLst>
                                    <p:cond delay="500"/>
                                  </p:stCondLst>
                                  <p:childTnLst>
                                    <p:animMotion origin="layout" path="M 0 0.03889 L 0 2.77778E-6 " pathEditMode="relative" rAng="0" ptsTypes="AA">
                                      <p:cBhvr>
                                        <p:cTn id="16" dur="750" fill="hold"/>
                                        <p:tgtEl>
                                          <p:spTgt spid="2"/>
                                        </p:tgtEl>
                                        <p:attrNameLst>
                                          <p:attrName>ppt_x</p:attrName>
                                          <p:attrName>ppt_y</p:attrName>
                                        </p:attrNameLst>
                                      </p:cBhvr>
                                      <p:rCtr x="0" y="-1944"/>
                                    </p:animMotion>
                                  </p:childTnLst>
                                </p:cTn>
                              </p:par>
                              <p:par>
                                <p:cTn id="17" presetID="10" presetClass="entr" presetSubtype="0"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par>
                                <p:cTn id="20" presetID="42" presetClass="path" presetSubtype="0" decel="100000" fill="hold" grpId="1" nodeType="withEffect">
                                  <p:stCondLst>
                                    <p:cond delay="750"/>
                                  </p:stCondLst>
                                  <p:childTnLst>
                                    <p:animMotion origin="layout" path="M 0 0.03889 L 0 -2.77778E-6 " pathEditMode="relative" rAng="0" ptsTypes="AA">
                                      <p:cBhvr>
                                        <p:cTn id="21"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2" grpId="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750"/>
                  </p:stCondLst>
                  <p:childTnLst>
                    <p:animMotion origin="layout" path="M 0 0.03889 L 0 -2.77778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White">
    <p:bg>
      <p:bgPr>
        <a:solidFill>
          <a:schemeClr val="bg1"/>
        </a:solidFill>
        <a:effectLst/>
      </p:bgPr>
    </p:bg>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13975223-0573-AFA3-7E74-66D0F346F2CD}"/>
              </a:ext>
            </a:extLst>
          </p:cNvPr>
          <p:cNvSpPr>
            <a:spLocks noGrp="1"/>
          </p:cNvSpPr>
          <p:nvPr>
            <p:ph type="sldNum" sz="quarter" idx="11"/>
          </p:nvPr>
        </p:nvSpPr>
        <p:spPr/>
        <p:txBody>
          <a:bodyPr/>
          <a:lstStyle>
            <a:lvl1pPr>
              <a:defRPr>
                <a:solidFill>
                  <a:schemeClr val="tx1"/>
                </a:solidFill>
              </a:defRPr>
            </a:lvl1pPr>
          </a:lstStyle>
          <a:p>
            <a:fld id="{6F7BF066-D798-4C6A-BBF7-9CBF7F180CB0}" type="slidenum">
              <a:rPr lang="en-GB" smtClean="0"/>
              <a:pPr/>
              <a:t>‹#›</a:t>
            </a:fld>
            <a:endParaRPr lang="en-GB"/>
          </a:p>
        </p:txBody>
      </p:sp>
      <p:sp>
        <p:nvSpPr>
          <p:cNvPr id="2" name="Title 1"/>
          <p:cNvSpPr>
            <a:spLocks noGrp="1"/>
          </p:cNvSpPr>
          <p:nvPr>
            <p:ph type="title" hasCustomPrompt="1"/>
          </p:nvPr>
        </p:nvSpPr>
        <p:spPr>
          <a:xfrm>
            <a:off x="2571752" y="4635478"/>
            <a:ext cx="11730193" cy="1263878"/>
          </a:xfrm>
        </p:spPr>
        <p:txBody>
          <a:bodyPr anchor="t" anchorCtr="0"/>
          <a:lstStyle>
            <a:lvl1pPr>
              <a:defRPr lang="en-US" sz="9000" i="1" kern="1200" dirty="0">
                <a:solidFill>
                  <a:srgbClr val="01277A"/>
                </a:solidFill>
                <a:latin typeface="+mj-lt"/>
                <a:ea typeface="+mn-ea"/>
                <a:cs typeface="+mn-cs"/>
              </a:defRPr>
            </a:lvl1pPr>
          </a:lstStyle>
          <a:p>
            <a:r>
              <a:rPr lang="en-US" dirty="0"/>
              <a:t>Title</a:t>
            </a:r>
          </a:p>
        </p:txBody>
      </p:sp>
      <p:sp>
        <p:nvSpPr>
          <p:cNvPr id="6" name="Text Placeholder 9">
            <a:extLst>
              <a:ext uri="{FF2B5EF4-FFF2-40B4-BE49-F238E27FC236}">
                <a16:creationId xmlns:a16="http://schemas.microsoft.com/office/drawing/2014/main" id="{5E55C6F6-2D62-65E3-C06A-208BBC75D1C3}"/>
              </a:ext>
            </a:extLst>
          </p:cNvPr>
          <p:cNvSpPr>
            <a:spLocks noGrp="1"/>
          </p:cNvSpPr>
          <p:nvPr>
            <p:ph type="body" sz="quarter" idx="12" hasCustomPrompt="1"/>
          </p:nvPr>
        </p:nvSpPr>
        <p:spPr>
          <a:xfrm>
            <a:off x="2571750" y="3665138"/>
            <a:ext cx="7467600" cy="542066"/>
          </a:xfrm>
        </p:spPr>
        <p:txBody>
          <a:bodyPr/>
          <a:lstStyle>
            <a:lvl1pPr>
              <a:defRPr sz="2400" i="1">
                <a:solidFill>
                  <a:schemeClr val="tx1"/>
                </a:solidFill>
                <a:latin typeface="+mj-lt"/>
              </a:defRPr>
            </a:lvl1pPr>
          </a:lstStyle>
          <a:p>
            <a:pPr lvl="0"/>
            <a:r>
              <a:rPr lang="en-GB" dirty="0"/>
              <a:t>Eyebrow Text</a:t>
            </a:r>
            <a:endParaRPr lang="en-US" dirty="0"/>
          </a:p>
        </p:txBody>
      </p:sp>
      <p:sp>
        <p:nvSpPr>
          <p:cNvPr id="3" name="object 3">
            <a:extLst>
              <a:ext uri="{FF2B5EF4-FFF2-40B4-BE49-F238E27FC236}">
                <a16:creationId xmlns:a16="http://schemas.microsoft.com/office/drawing/2014/main" id="{0B03759D-87E8-9D1B-D27D-23DF4D5F1F4A}"/>
              </a:ext>
            </a:extLst>
          </p:cNvPr>
          <p:cNvSpPr/>
          <p:nvPr userDrawn="1"/>
        </p:nvSpPr>
        <p:spPr>
          <a:xfrm>
            <a:off x="2261296" y="3733538"/>
            <a:ext cx="0" cy="7340101"/>
          </a:xfrm>
          <a:custGeom>
            <a:avLst/>
            <a:gdLst/>
            <a:ahLst/>
            <a:cxnLst/>
            <a:rect l="l" t="t" r="r" b="b"/>
            <a:pathLst>
              <a:path h="6052184">
                <a:moveTo>
                  <a:pt x="0" y="0"/>
                </a:moveTo>
                <a:lnTo>
                  <a:pt x="0" y="6052171"/>
                </a:lnTo>
              </a:path>
            </a:pathLst>
          </a:custGeom>
          <a:ln w="6350">
            <a:solidFill>
              <a:schemeClr val="tx1"/>
            </a:solidFill>
          </a:ln>
        </p:spPr>
        <p:txBody>
          <a:bodyPr wrap="square" lIns="0" tIns="0" rIns="0" bIns="0" rtlCol="0"/>
          <a:lstStyle/>
          <a:p>
            <a:endParaRPr/>
          </a:p>
        </p:txBody>
      </p:sp>
      <p:sp>
        <p:nvSpPr>
          <p:cNvPr id="4" name="object 8">
            <a:extLst>
              <a:ext uri="{FF2B5EF4-FFF2-40B4-BE49-F238E27FC236}">
                <a16:creationId xmlns:a16="http://schemas.microsoft.com/office/drawing/2014/main" id="{624D30EC-BE57-9E73-FC7C-762FE57E0567}"/>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chemeClr val="tx1"/>
            </a:solidFill>
          </a:ln>
        </p:spPr>
        <p:txBody>
          <a:bodyPr wrap="square" lIns="0" tIns="0" rIns="0" bIns="0" rtlCol="0"/>
          <a:lstStyle/>
          <a:p>
            <a:endParaRPr/>
          </a:p>
        </p:txBody>
      </p:sp>
      <p:pic>
        <p:nvPicPr>
          <p:cNvPr id="5" name="Picture 4">
            <a:extLst>
              <a:ext uri="{FF2B5EF4-FFF2-40B4-BE49-F238E27FC236}">
                <a16:creationId xmlns:a16="http://schemas.microsoft.com/office/drawing/2014/main" id="{0EA788E0-ED1C-6F92-EE8E-593E8575BE21}"/>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1">
            <a:extLst>
              <a:ext uri="{FF2B5EF4-FFF2-40B4-BE49-F238E27FC236}">
                <a16:creationId xmlns:a16="http://schemas.microsoft.com/office/drawing/2014/main" id="{9FCED100-9C6A-A89C-126B-5FF861068BA5}"/>
              </a:ext>
            </a:extLst>
          </p:cNvPr>
          <p:cNvSpPr>
            <a:spLocks noGrp="1"/>
          </p:cNvSpPr>
          <p:nvPr>
            <p:ph type="ftr" sz="quarter" idx="10"/>
          </p:nvPr>
        </p:nvSpPr>
        <p:spPr>
          <a:xfrm>
            <a:off x="608807" y="13071142"/>
            <a:ext cx="8229600" cy="246221"/>
          </a:xfrm>
        </p:spPr>
        <p:txBody>
          <a:bodyPr/>
          <a:lstStyle/>
          <a:p>
            <a:r>
              <a:rPr lang="en-US" dirty="0"/>
              <a:t>The 2025 IBA Draft Membership</a:t>
            </a:r>
            <a:endParaRPr lang="en-GB" dirty="0"/>
          </a:p>
        </p:txBody>
      </p:sp>
    </p:spTree>
    <p:extLst>
      <p:ext uri="{BB962C8B-B14F-4D97-AF65-F5344CB8AC3E}">
        <p14:creationId xmlns:p14="http://schemas.microsoft.com/office/powerpoint/2010/main" val="1396317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750"/>
                                        <p:tgtEl>
                                          <p:spTgt spid="6">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childTnLst>
                                </p:cTn>
                              </p:par>
                              <p:par>
                                <p:cTn id="14" presetID="42" presetClass="path" presetSubtype="0" decel="100000" fill="hold" grpId="1" nodeType="withEffect">
                                  <p:stCondLst>
                                    <p:cond delay="0"/>
                                  </p:stCondLst>
                                  <p:childTnLst>
                                    <p:animMotion origin="layout" path="M 1.875E-6 -0.03472 L 1.875E-6 1.48148E-6 " pathEditMode="relative" rAng="0" ptsTypes="AA">
                                      <p:cBhvr>
                                        <p:cTn id="15" dur="750" fill="hold"/>
                                        <p:tgtEl>
                                          <p:spTgt spid="2"/>
                                        </p:tgtEl>
                                        <p:attrNameLst>
                                          <p:attrName>ppt_x</p:attrName>
                                          <p:attrName>ppt_y</p:attrName>
                                        </p:attrNameLst>
                                      </p:cBhvr>
                                      <p:rCtr x="0" y="17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childTnLst>
                </p:cTn>
              </p:par>
            </p:tnLst>
          </p:tmpl>
        </p:tmplLst>
      </p:bldP>
      <p:bldP spid="3"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Gray">
    <p:bg>
      <p:bgPr>
        <a:solidFill>
          <a:srgbClr val="F5F5F5"/>
        </a:solidFill>
        <a:effectLst/>
      </p:bgPr>
    </p:bg>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0A1DBC57-409A-397E-41C5-7C0E78A1A7CA}"/>
              </a:ext>
            </a:extLst>
          </p:cNvPr>
          <p:cNvSpPr>
            <a:spLocks noGrp="1"/>
          </p:cNvSpPr>
          <p:nvPr>
            <p:ph type="ftr" sz="quarter" idx="10"/>
          </p:nvPr>
        </p:nvSpPr>
        <p:spPr/>
        <p:txBody>
          <a:bodyPr/>
          <a:lstStyle>
            <a:lvl1pPr>
              <a:defRPr>
                <a:solidFill>
                  <a:schemeClr val="tx1"/>
                </a:solidFill>
              </a:defRPr>
            </a:lvl1pPr>
          </a:lstStyle>
          <a:p>
            <a:r>
              <a:rPr lang="en-US"/>
              <a:t>The 2024 IBA Guidelines on Conflicts of Interest in International Arbitration</a:t>
            </a:r>
            <a:endParaRPr lang="en-GB"/>
          </a:p>
        </p:txBody>
      </p:sp>
      <p:sp>
        <p:nvSpPr>
          <p:cNvPr id="8" name="Slide Number Placeholder 7">
            <a:extLst>
              <a:ext uri="{FF2B5EF4-FFF2-40B4-BE49-F238E27FC236}">
                <a16:creationId xmlns:a16="http://schemas.microsoft.com/office/drawing/2014/main" id="{13975223-0573-AFA3-7E74-66D0F346F2CD}"/>
              </a:ext>
            </a:extLst>
          </p:cNvPr>
          <p:cNvSpPr>
            <a:spLocks noGrp="1"/>
          </p:cNvSpPr>
          <p:nvPr>
            <p:ph type="sldNum" sz="quarter" idx="11"/>
          </p:nvPr>
        </p:nvSpPr>
        <p:spPr/>
        <p:txBody>
          <a:bodyPr/>
          <a:lstStyle>
            <a:lvl1pPr>
              <a:defRPr>
                <a:solidFill>
                  <a:schemeClr val="tx1"/>
                </a:solidFill>
              </a:defRPr>
            </a:lvl1pPr>
          </a:lstStyle>
          <a:p>
            <a:fld id="{6F7BF066-D798-4C6A-BBF7-9CBF7F180CB0}" type="slidenum">
              <a:rPr lang="en-GB" smtClean="0"/>
              <a:pPr/>
              <a:t>‹#›</a:t>
            </a:fld>
            <a:endParaRPr lang="en-GB"/>
          </a:p>
        </p:txBody>
      </p:sp>
      <p:sp>
        <p:nvSpPr>
          <p:cNvPr id="2" name="Title 1"/>
          <p:cNvSpPr>
            <a:spLocks noGrp="1"/>
          </p:cNvSpPr>
          <p:nvPr>
            <p:ph type="title" hasCustomPrompt="1"/>
          </p:nvPr>
        </p:nvSpPr>
        <p:spPr>
          <a:xfrm>
            <a:off x="2571752" y="4635478"/>
            <a:ext cx="11730193" cy="1263878"/>
          </a:xfrm>
        </p:spPr>
        <p:txBody>
          <a:bodyPr anchor="t" anchorCtr="0"/>
          <a:lstStyle>
            <a:lvl1pPr>
              <a:defRPr lang="en-US" sz="9000" i="1" kern="1200" dirty="0">
                <a:solidFill>
                  <a:srgbClr val="01277A"/>
                </a:solidFill>
                <a:latin typeface="+mj-lt"/>
                <a:ea typeface="+mn-ea"/>
                <a:cs typeface="+mn-cs"/>
              </a:defRPr>
            </a:lvl1pPr>
          </a:lstStyle>
          <a:p>
            <a:r>
              <a:rPr lang="en-US" dirty="0"/>
              <a:t>Title</a:t>
            </a:r>
          </a:p>
        </p:txBody>
      </p:sp>
      <p:sp>
        <p:nvSpPr>
          <p:cNvPr id="6" name="Text Placeholder 9">
            <a:extLst>
              <a:ext uri="{FF2B5EF4-FFF2-40B4-BE49-F238E27FC236}">
                <a16:creationId xmlns:a16="http://schemas.microsoft.com/office/drawing/2014/main" id="{5E55C6F6-2D62-65E3-C06A-208BBC75D1C3}"/>
              </a:ext>
            </a:extLst>
          </p:cNvPr>
          <p:cNvSpPr>
            <a:spLocks noGrp="1"/>
          </p:cNvSpPr>
          <p:nvPr>
            <p:ph type="body" sz="quarter" idx="12" hasCustomPrompt="1"/>
          </p:nvPr>
        </p:nvSpPr>
        <p:spPr>
          <a:xfrm>
            <a:off x="2571750" y="3665138"/>
            <a:ext cx="7467600" cy="542066"/>
          </a:xfrm>
        </p:spPr>
        <p:txBody>
          <a:bodyPr/>
          <a:lstStyle>
            <a:lvl1pPr>
              <a:defRPr sz="2400" i="1">
                <a:solidFill>
                  <a:schemeClr val="tx1"/>
                </a:solidFill>
                <a:latin typeface="+mj-lt"/>
              </a:defRPr>
            </a:lvl1pPr>
          </a:lstStyle>
          <a:p>
            <a:pPr lvl="0"/>
            <a:r>
              <a:rPr lang="en-GB" dirty="0"/>
              <a:t>Eyebrow Text</a:t>
            </a:r>
            <a:endParaRPr lang="en-US" dirty="0"/>
          </a:p>
        </p:txBody>
      </p:sp>
      <p:sp>
        <p:nvSpPr>
          <p:cNvPr id="3" name="object 3">
            <a:extLst>
              <a:ext uri="{FF2B5EF4-FFF2-40B4-BE49-F238E27FC236}">
                <a16:creationId xmlns:a16="http://schemas.microsoft.com/office/drawing/2014/main" id="{0B03759D-87E8-9D1B-D27D-23DF4D5F1F4A}"/>
              </a:ext>
            </a:extLst>
          </p:cNvPr>
          <p:cNvSpPr/>
          <p:nvPr userDrawn="1"/>
        </p:nvSpPr>
        <p:spPr>
          <a:xfrm>
            <a:off x="2261296" y="3733538"/>
            <a:ext cx="0" cy="7340101"/>
          </a:xfrm>
          <a:custGeom>
            <a:avLst/>
            <a:gdLst/>
            <a:ahLst/>
            <a:cxnLst/>
            <a:rect l="l" t="t" r="r" b="b"/>
            <a:pathLst>
              <a:path h="6052184">
                <a:moveTo>
                  <a:pt x="0" y="0"/>
                </a:moveTo>
                <a:lnTo>
                  <a:pt x="0" y="6052171"/>
                </a:lnTo>
              </a:path>
            </a:pathLst>
          </a:custGeom>
          <a:ln w="6350">
            <a:solidFill>
              <a:schemeClr val="tx1"/>
            </a:solidFill>
          </a:ln>
        </p:spPr>
        <p:txBody>
          <a:bodyPr wrap="square" lIns="0" tIns="0" rIns="0" bIns="0" rtlCol="0"/>
          <a:lstStyle/>
          <a:p>
            <a:endParaRPr/>
          </a:p>
        </p:txBody>
      </p:sp>
      <p:sp>
        <p:nvSpPr>
          <p:cNvPr id="4" name="object 8">
            <a:extLst>
              <a:ext uri="{FF2B5EF4-FFF2-40B4-BE49-F238E27FC236}">
                <a16:creationId xmlns:a16="http://schemas.microsoft.com/office/drawing/2014/main" id="{624D30EC-BE57-9E73-FC7C-762FE57E0567}"/>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chemeClr val="tx1"/>
            </a:solidFill>
          </a:ln>
        </p:spPr>
        <p:txBody>
          <a:bodyPr wrap="square" lIns="0" tIns="0" rIns="0" bIns="0" rtlCol="0"/>
          <a:lstStyle/>
          <a:p>
            <a:endParaRPr/>
          </a:p>
        </p:txBody>
      </p:sp>
      <p:pic>
        <p:nvPicPr>
          <p:cNvPr id="5" name="Picture 4">
            <a:extLst>
              <a:ext uri="{FF2B5EF4-FFF2-40B4-BE49-F238E27FC236}">
                <a16:creationId xmlns:a16="http://schemas.microsoft.com/office/drawing/2014/main" id="{0EA788E0-ED1C-6F92-EE8E-593E8575BE21}"/>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647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750"/>
                                        <p:tgtEl>
                                          <p:spTgt spid="6">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childTnLst>
                                </p:cTn>
                              </p:par>
                              <p:par>
                                <p:cTn id="14" presetID="42" presetClass="path" presetSubtype="0" decel="100000" fill="hold" grpId="1" nodeType="withEffect">
                                  <p:stCondLst>
                                    <p:cond delay="0"/>
                                  </p:stCondLst>
                                  <p:childTnLst>
                                    <p:animMotion origin="layout" path="M 1.875E-6 -0.03472 L 1.875E-6 1.48148E-6 " pathEditMode="relative" rAng="0" ptsTypes="AA">
                                      <p:cBhvr>
                                        <p:cTn id="15" dur="750" fill="hold"/>
                                        <p:tgtEl>
                                          <p:spTgt spid="2"/>
                                        </p:tgtEl>
                                        <p:attrNameLst>
                                          <p:attrName>ppt_x</p:attrName>
                                          <p:attrName>ppt_y</p:attrName>
                                        </p:attrNameLst>
                                      </p:cBhvr>
                                      <p:rCtr x="0" y="17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childTnLst>
                </p:cTn>
              </p:par>
            </p:tnLst>
          </p:tmpl>
        </p:tmplLst>
      </p:bldP>
      <p:bldP spid="3"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Dark Blue">
    <p:bg>
      <p:bgPr>
        <a:solidFill>
          <a:srgbClr val="01277A"/>
        </a:solidFill>
        <a:effectLst/>
      </p:bgPr>
    </p:bg>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0A1DBC57-409A-397E-41C5-7C0E78A1A7CA}"/>
              </a:ext>
            </a:extLst>
          </p:cNvPr>
          <p:cNvSpPr>
            <a:spLocks noGrp="1"/>
          </p:cNvSpPr>
          <p:nvPr>
            <p:ph type="ftr" sz="quarter" idx="10"/>
          </p:nvPr>
        </p:nvSpPr>
        <p:spPr/>
        <p:txBody>
          <a:bodyPr/>
          <a:lstStyle>
            <a:lvl1pPr>
              <a:defRPr>
                <a:solidFill>
                  <a:schemeClr val="bg1"/>
                </a:solidFill>
              </a:defRPr>
            </a:lvl1pPr>
          </a:lstStyle>
          <a:p>
            <a:r>
              <a:rPr lang="en-US"/>
              <a:t>The 2024 IBA Guidelines on Conflicts of Interest in International Arbitration</a:t>
            </a:r>
            <a:endParaRPr lang="en-GB"/>
          </a:p>
        </p:txBody>
      </p:sp>
      <p:sp>
        <p:nvSpPr>
          <p:cNvPr id="8" name="Slide Number Placeholder 7">
            <a:extLst>
              <a:ext uri="{FF2B5EF4-FFF2-40B4-BE49-F238E27FC236}">
                <a16:creationId xmlns:a16="http://schemas.microsoft.com/office/drawing/2014/main" id="{13975223-0573-AFA3-7E74-66D0F346F2CD}"/>
              </a:ext>
            </a:extLst>
          </p:cNvPr>
          <p:cNvSpPr>
            <a:spLocks noGrp="1"/>
          </p:cNvSpPr>
          <p:nvPr>
            <p:ph type="sldNum" sz="quarter" idx="11"/>
          </p:nvPr>
        </p:nvSpPr>
        <p:spPr/>
        <p:txBody>
          <a:bodyPr/>
          <a:lstStyle>
            <a:lvl1pPr>
              <a:defRPr>
                <a:solidFill>
                  <a:schemeClr val="bg1"/>
                </a:solidFill>
              </a:defRPr>
            </a:lvl1pPr>
          </a:lstStyle>
          <a:p>
            <a:fld id="{6F7BF066-D798-4C6A-BBF7-9CBF7F180CB0}" type="slidenum">
              <a:rPr lang="en-GB" smtClean="0"/>
              <a:pPr/>
              <a:t>‹#›</a:t>
            </a:fld>
            <a:endParaRPr lang="en-GB"/>
          </a:p>
        </p:txBody>
      </p:sp>
      <p:sp>
        <p:nvSpPr>
          <p:cNvPr id="2" name="Title 1"/>
          <p:cNvSpPr>
            <a:spLocks noGrp="1"/>
          </p:cNvSpPr>
          <p:nvPr>
            <p:ph type="title" hasCustomPrompt="1"/>
          </p:nvPr>
        </p:nvSpPr>
        <p:spPr>
          <a:xfrm>
            <a:off x="2571752" y="4635478"/>
            <a:ext cx="11730193" cy="1263878"/>
          </a:xfrm>
        </p:spPr>
        <p:txBody>
          <a:bodyPr anchor="t" anchorCtr="0"/>
          <a:lstStyle>
            <a:lvl1pPr>
              <a:defRPr lang="en-US" sz="9000" i="1" kern="1200" dirty="0">
                <a:solidFill>
                  <a:schemeClr val="bg1"/>
                </a:solidFill>
                <a:latin typeface="+mj-lt"/>
                <a:ea typeface="+mn-ea"/>
                <a:cs typeface="+mn-cs"/>
              </a:defRPr>
            </a:lvl1pPr>
          </a:lstStyle>
          <a:p>
            <a:r>
              <a:rPr lang="en-US" dirty="0"/>
              <a:t>Title</a:t>
            </a:r>
          </a:p>
        </p:txBody>
      </p:sp>
      <p:sp>
        <p:nvSpPr>
          <p:cNvPr id="6" name="Text Placeholder 9">
            <a:extLst>
              <a:ext uri="{FF2B5EF4-FFF2-40B4-BE49-F238E27FC236}">
                <a16:creationId xmlns:a16="http://schemas.microsoft.com/office/drawing/2014/main" id="{5E55C6F6-2D62-65E3-C06A-208BBC75D1C3}"/>
              </a:ext>
            </a:extLst>
          </p:cNvPr>
          <p:cNvSpPr>
            <a:spLocks noGrp="1"/>
          </p:cNvSpPr>
          <p:nvPr>
            <p:ph type="body" sz="quarter" idx="12" hasCustomPrompt="1"/>
          </p:nvPr>
        </p:nvSpPr>
        <p:spPr>
          <a:xfrm>
            <a:off x="2571750" y="3665138"/>
            <a:ext cx="7467600" cy="542066"/>
          </a:xfrm>
        </p:spPr>
        <p:txBody>
          <a:bodyPr/>
          <a:lstStyle>
            <a:lvl1pPr>
              <a:defRPr sz="2400" i="1">
                <a:solidFill>
                  <a:schemeClr val="bg1"/>
                </a:solidFill>
                <a:latin typeface="+mj-lt"/>
              </a:defRPr>
            </a:lvl1pPr>
          </a:lstStyle>
          <a:p>
            <a:pPr lvl="0"/>
            <a:r>
              <a:rPr lang="en-GB" dirty="0"/>
              <a:t>Eyebrow Text</a:t>
            </a:r>
            <a:endParaRPr lang="en-US" dirty="0"/>
          </a:p>
        </p:txBody>
      </p:sp>
      <p:sp>
        <p:nvSpPr>
          <p:cNvPr id="3" name="object 3">
            <a:extLst>
              <a:ext uri="{FF2B5EF4-FFF2-40B4-BE49-F238E27FC236}">
                <a16:creationId xmlns:a16="http://schemas.microsoft.com/office/drawing/2014/main" id="{0B03759D-87E8-9D1B-D27D-23DF4D5F1F4A}"/>
              </a:ext>
            </a:extLst>
          </p:cNvPr>
          <p:cNvSpPr/>
          <p:nvPr userDrawn="1"/>
        </p:nvSpPr>
        <p:spPr>
          <a:xfrm>
            <a:off x="2261296" y="3733538"/>
            <a:ext cx="0" cy="7340101"/>
          </a:xfrm>
          <a:custGeom>
            <a:avLst/>
            <a:gdLst/>
            <a:ahLst/>
            <a:cxnLst/>
            <a:rect l="l" t="t" r="r" b="b"/>
            <a:pathLst>
              <a:path h="6052184">
                <a:moveTo>
                  <a:pt x="0" y="0"/>
                </a:moveTo>
                <a:lnTo>
                  <a:pt x="0" y="6052171"/>
                </a:lnTo>
              </a:path>
            </a:pathLst>
          </a:custGeom>
          <a:ln w="6350">
            <a:solidFill>
              <a:schemeClr val="bg1"/>
            </a:solidFill>
          </a:ln>
        </p:spPr>
        <p:txBody>
          <a:bodyPr wrap="square" lIns="0" tIns="0" rIns="0" bIns="0" rtlCol="0"/>
          <a:lstStyle/>
          <a:p>
            <a:endParaRPr/>
          </a:p>
        </p:txBody>
      </p:sp>
      <p:sp>
        <p:nvSpPr>
          <p:cNvPr id="4" name="object 8">
            <a:extLst>
              <a:ext uri="{FF2B5EF4-FFF2-40B4-BE49-F238E27FC236}">
                <a16:creationId xmlns:a16="http://schemas.microsoft.com/office/drawing/2014/main" id="{624D30EC-BE57-9E73-FC7C-762FE57E0567}"/>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chemeClr val="bg1"/>
            </a:solidFill>
          </a:ln>
        </p:spPr>
        <p:txBody>
          <a:bodyPr wrap="square" lIns="0" tIns="0" rIns="0" bIns="0" rtlCol="0"/>
          <a:lstStyle/>
          <a:p>
            <a:endParaRPr/>
          </a:p>
        </p:txBody>
      </p:sp>
      <p:pic>
        <p:nvPicPr>
          <p:cNvPr id="5" name="Picture 4">
            <a:extLst>
              <a:ext uri="{FF2B5EF4-FFF2-40B4-BE49-F238E27FC236}">
                <a16:creationId xmlns:a16="http://schemas.microsoft.com/office/drawing/2014/main" id="{F737AF38-2147-1D6C-4D01-9B280FD71DDC}"/>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0492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750"/>
                                        <p:tgtEl>
                                          <p:spTgt spid="6">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childTnLst>
                                </p:cTn>
                              </p:par>
                              <p:par>
                                <p:cTn id="14" presetID="42" presetClass="path" presetSubtype="0" decel="100000" fill="hold" grpId="1" nodeType="withEffect">
                                  <p:stCondLst>
                                    <p:cond delay="0"/>
                                  </p:stCondLst>
                                  <p:childTnLst>
                                    <p:animMotion origin="layout" path="M 1.875E-6 -0.03472 L 1.875E-6 1.48148E-6 " pathEditMode="relative" rAng="0" ptsTypes="AA">
                                      <p:cBhvr>
                                        <p:cTn id="15" dur="750" fill="hold"/>
                                        <p:tgtEl>
                                          <p:spTgt spid="2"/>
                                        </p:tgtEl>
                                        <p:attrNameLst>
                                          <p:attrName>ppt_x</p:attrName>
                                          <p:attrName>ppt_y</p:attrName>
                                        </p:attrNameLst>
                                      </p:cBhvr>
                                      <p:rCtr x="0" y="17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childTnLst>
                </p:cTn>
              </p:par>
            </p:tnLst>
          </p:tmpl>
        </p:tmplLst>
      </p:bldP>
      <p:bldP spid="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Light Blue">
    <p:bg>
      <p:bgPr>
        <a:solidFill>
          <a:srgbClr val="CCE5FF"/>
        </a:solidFill>
        <a:effectLst/>
      </p:bgPr>
    </p:bg>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0A1DBC57-409A-397E-41C5-7C0E78A1A7CA}"/>
              </a:ext>
            </a:extLst>
          </p:cNvPr>
          <p:cNvSpPr>
            <a:spLocks noGrp="1"/>
          </p:cNvSpPr>
          <p:nvPr>
            <p:ph type="ftr" sz="quarter" idx="10"/>
          </p:nvPr>
        </p:nvSpPr>
        <p:spPr/>
        <p:txBody>
          <a:bodyPr/>
          <a:lstStyle>
            <a:lvl1pPr>
              <a:defRPr>
                <a:solidFill>
                  <a:schemeClr val="tx1"/>
                </a:solidFill>
              </a:defRPr>
            </a:lvl1pPr>
          </a:lstStyle>
          <a:p>
            <a:r>
              <a:rPr lang="en-US"/>
              <a:t>The 2024 IBA Guidelines on Conflicts of Interest in International Arbitration</a:t>
            </a:r>
            <a:endParaRPr lang="en-GB"/>
          </a:p>
        </p:txBody>
      </p:sp>
      <p:sp>
        <p:nvSpPr>
          <p:cNvPr id="8" name="Slide Number Placeholder 7">
            <a:extLst>
              <a:ext uri="{FF2B5EF4-FFF2-40B4-BE49-F238E27FC236}">
                <a16:creationId xmlns:a16="http://schemas.microsoft.com/office/drawing/2014/main" id="{13975223-0573-AFA3-7E74-66D0F346F2CD}"/>
              </a:ext>
            </a:extLst>
          </p:cNvPr>
          <p:cNvSpPr>
            <a:spLocks noGrp="1"/>
          </p:cNvSpPr>
          <p:nvPr>
            <p:ph type="sldNum" sz="quarter" idx="11"/>
          </p:nvPr>
        </p:nvSpPr>
        <p:spPr/>
        <p:txBody>
          <a:bodyPr/>
          <a:lstStyle>
            <a:lvl1pPr>
              <a:defRPr>
                <a:solidFill>
                  <a:schemeClr val="tx1"/>
                </a:solidFill>
              </a:defRPr>
            </a:lvl1pPr>
          </a:lstStyle>
          <a:p>
            <a:fld id="{6F7BF066-D798-4C6A-BBF7-9CBF7F180CB0}" type="slidenum">
              <a:rPr lang="en-GB" smtClean="0"/>
              <a:pPr/>
              <a:t>‹#›</a:t>
            </a:fld>
            <a:endParaRPr lang="en-GB"/>
          </a:p>
        </p:txBody>
      </p:sp>
      <p:sp>
        <p:nvSpPr>
          <p:cNvPr id="2" name="Title 1"/>
          <p:cNvSpPr>
            <a:spLocks noGrp="1"/>
          </p:cNvSpPr>
          <p:nvPr>
            <p:ph type="title" hasCustomPrompt="1"/>
          </p:nvPr>
        </p:nvSpPr>
        <p:spPr>
          <a:xfrm>
            <a:off x="2571752" y="4635478"/>
            <a:ext cx="11730193" cy="1263878"/>
          </a:xfrm>
        </p:spPr>
        <p:txBody>
          <a:bodyPr anchor="t" anchorCtr="0"/>
          <a:lstStyle>
            <a:lvl1pPr>
              <a:defRPr lang="en-US" sz="9000" i="1" kern="1200" dirty="0">
                <a:solidFill>
                  <a:srgbClr val="01277A"/>
                </a:solidFill>
                <a:latin typeface="+mj-lt"/>
                <a:ea typeface="+mn-ea"/>
                <a:cs typeface="+mn-cs"/>
              </a:defRPr>
            </a:lvl1pPr>
          </a:lstStyle>
          <a:p>
            <a:r>
              <a:rPr lang="en-US" dirty="0"/>
              <a:t>Title</a:t>
            </a:r>
          </a:p>
        </p:txBody>
      </p:sp>
      <p:sp>
        <p:nvSpPr>
          <p:cNvPr id="6" name="Text Placeholder 9">
            <a:extLst>
              <a:ext uri="{FF2B5EF4-FFF2-40B4-BE49-F238E27FC236}">
                <a16:creationId xmlns:a16="http://schemas.microsoft.com/office/drawing/2014/main" id="{5E55C6F6-2D62-65E3-C06A-208BBC75D1C3}"/>
              </a:ext>
            </a:extLst>
          </p:cNvPr>
          <p:cNvSpPr>
            <a:spLocks noGrp="1"/>
          </p:cNvSpPr>
          <p:nvPr>
            <p:ph type="body" sz="quarter" idx="12" hasCustomPrompt="1"/>
          </p:nvPr>
        </p:nvSpPr>
        <p:spPr>
          <a:xfrm>
            <a:off x="2571750" y="3665138"/>
            <a:ext cx="7467600" cy="542066"/>
          </a:xfrm>
        </p:spPr>
        <p:txBody>
          <a:bodyPr/>
          <a:lstStyle>
            <a:lvl1pPr>
              <a:defRPr sz="2400" i="1">
                <a:solidFill>
                  <a:schemeClr val="tx1"/>
                </a:solidFill>
                <a:latin typeface="+mj-lt"/>
              </a:defRPr>
            </a:lvl1pPr>
          </a:lstStyle>
          <a:p>
            <a:pPr lvl="0"/>
            <a:r>
              <a:rPr lang="en-GB" dirty="0"/>
              <a:t>Eyebrow Text</a:t>
            </a:r>
            <a:endParaRPr lang="en-US" dirty="0"/>
          </a:p>
        </p:txBody>
      </p:sp>
      <p:sp>
        <p:nvSpPr>
          <p:cNvPr id="3" name="object 3">
            <a:extLst>
              <a:ext uri="{FF2B5EF4-FFF2-40B4-BE49-F238E27FC236}">
                <a16:creationId xmlns:a16="http://schemas.microsoft.com/office/drawing/2014/main" id="{0B03759D-87E8-9D1B-D27D-23DF4D5F1F4A}"/>
              </a:ext>
            </a:extLst>
          </p:cNvPr>
          <p:cNvSpPr/>
          <p:nvPr userDrawn="1"/>
        </p:nvSpPr>
        <p:spPr>
          <a:xfrm>
            <a:off x="2261296" y="3733538"/>
            <a:ext cx="0" cy="7340101"/>
          </a:xfrm>
          <a:custGeom>
            <a:avLst/>
            <a:gdLst/>
            <a:ahLst/>
            <a:cxnLst/>
            <a:rect l="l" t="t" r="r" b="b"/>
            <a:pathLst>
              <a:path h="6052184">
                <a:moveTo>
                  <a:pt x="0" y="0"/>
                </a:moveTo>
                <a:lnTo>
                  <a:pt x="0" y="6052171"/>
                </a:lnTo>
              </a:path>
            </a:pathLst>
          </a:custGeom>
          <a:ln w="6350">
            <a:solidFill>
              <a:schemeClr val="tx1"/>
            </a:solidFill>
          </a:ln>
        </p:spPr>
        <p:txBody>
          <a:bodyPr wrap="square" lIns="0" tIns="0" rIns="0" bIns="0" rtlCol="0"/>
          <a:lstStyle/>
          <a:p>
            <a:endParaRPr/>
          </a:p>
        </p:txBody>
      </p:sp>
      <p:sp>
        <p:nvSpPr>
          <p:cNvPr id="4" name="object 8">
            <a:extLst>
              <a:ext uri="{FF2B5EF4-FFF2-40B4-BE49-F238E27FC236}">
                <a16:creationId xmlns:a16="http://schemas.microsoft.com/office/drawing/2014/main" id="{624D30EC-BE57-9E73-FC7C-762FE57E0567}"/>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chemeClr val="tx1"/>
            </a:solidFill>
          </a:ln>
        </p:spPr>
        <p:txBody>
          <a:bodyPr wrap="square" lIns="0" tIns="0" rIns="0" bIns="0" rtlCol="0"/>
          <a:lstStyle/>
          <a:p>
            <a:endParaRPr/>
          </a:p>
        </p:txBody>
      </p:sp>
      <p:pic>
        <p:nvPicPr>
          <p:cNvPr id="5" name="Picture 4">
            <a:extLst>
              <a:ext uri="{FF2B5EF4-FFF2-40B4-BE49-F238E27FC236}">
                <a16:creationId xmlns:a16="http://schemas.microsoft.com/office/drawing/2014/main" id="{0EA788E0-ED1C-6F92-EE8E-593E8575BE21}"/>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4442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750"/>
                                        <p:tgtEl>
                                          <p:spTgt spid="6">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childTnLst>
                                </p:cTn>
                              </p:par>
                              <p:par>
                                <p:cTn id="14" presetID="42" presetClass="path" presetSubtype="0" decel="100000" fill="hold" grpId="1" nodeType="withEffect">
                                  <p:stCondLst>
                                    <p:cond delay="0"/>
                                  </p:stCondLst>
                                  <p:childTnLst>
                                    <p:animMotion origin="layout" path="M 1.875E-6 -0.03472 L 1.875E-6 1.48148E-6 " pathEditMode="relative" rAng="0" ptsTypes="AA">
                                      <p:cBhvr>
                                        <p:cTn id="15" dur="750" fill="hold"/>
                                        <p:tgtEl>
                                          <p:spTgt spid="2"/>
                                        </p:tgtEl>
                                        <p:attrNameLst>
                                          <p:attrName>ppt_x</p:attrName>
                                          <p:attrName>ppt_y</p:attrName>
                                        </p:attrNameLst>
                                      </p:cBhvr>
                                      <p:rCtr x="0" y="17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childTnLst>
                </p:cTn>
              </p:par>
            </p:tnLst>
          </p:tmpl>
        </p:tmplLst>
      </p:bldP>
      <p:bldP spid="3"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Image">
    <p:bg>
      <p:bgPr>
        <a:solidFill>
          <a:schemeClr val="tx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6F44C7E-03A3-5E47-9BE8-C946ECD0E871}"/>
              </a:ext>
            </a:extLst>
          </p:cNvPr>
          <p:cNvSpPr>
            <a:spLocks noGrp="1"/>
          </p:cNvSpPr>
          <p:nvPr>
            <p:ph type="pic" sz="quarter" idx="13"/>
          </p:nvPr>
        </p:nvSpPr>
        <p:spPr>
          <a:xfrm>
            <a:off x="-1" y="0"/>
            <a:ext cx="24383999" cy="13716000"/>
          </a:xfrm>
          <a:solidFill>
            <a:schemeClr val="tx1"/>
          </a:solidFill>
        </p:spPr>
        <p:txBody>
          <a:bodyPr anchor="ctr" anchorCtr="0"/>
          <a:lstStyle>
            <a:lvl1pPr algn="ctr">
              <a:defRPr>
                <a:solidFill>
                  <a:schemeClr val="bg1"/>
                </a:solidFill>
              </a:defRPr>
            </a:lvl1pPr>
          </a:lstStyle>
          <a:p>
            <a:r>
              <a:rPr lang="en-US" dirty="0"/>
              <a:t>Click icon to add picture</a:t>
            </a:r>
            <a:endParaRPr lang="en-GB" dirty="0"/>
          </a:p>
        </p:txBody>
      </p:sp>
      <p:sp>
        <p:nvSpPr>
          <p:cNvPr id="7" name="Footer Placeholder 6">
            <a:extLst>
              <a:ext uri="{FF2B5EF4-FFF2-40B4-BE49-F238E27FC236}">
                <a16:creationId xmlns:a16="http://schemas.microsoft.com/office/drawing/2014/main" id="{0A1DBC57-409A-397E-41C5-7C0E78A1A7CA}"/>
              </a:ext>
            </a:extLst>
          </p:cNvPr>
          <p:cNvSpPr>
            <a:spLocks noGrp="1"/>
          </p:cNvSpPr>
          <p:nvPr>
            <p:ph type="ftr" sz="quarter" idx="10"/>
          </p:nvPr>
        </p:nvSpPr>
        <p:spPr/>
        <p:txBody>
          <a:bodyPr/>
          <a:lstStyle>
            <a:lvl1pPr>
              <a:defRPr>
                <a:solidFill>
                  <a:schemeClr val="bg1"/>
                </a:solidFill>
              </a:defRPr>
            </a:lvl1pPr>
          </a:lstStyle>
          <a:p>
            <a:r>
              <a:rPr lang="en-US"/>
              <a:t>The 2024 IBA Guidelines on Conflicts of Interest in International Arbitration</a:t>
            </a:r>
            <a:endParaRPr lang="en-GB"/>
          </a:p>
        </p:txBody>
      </p:sp>
      <p:sp>
        <p:nvSpPr>
          <p:cNvPr id="8" name="Slide Number Placeholder 7">
            <a:extLst>
              <a:ext uri="{FF2B5EF4-FFF2-40B4-BE49-F238E27FC236}">
                <a16:creationId xmlns:a16="http://schemas.microsoft.com/office/drawing/2014/main" id="{13975223-0573-AFA3-7E74-66D0F346F2CD}"/>
              </a:ext>
            </a:extLst>
          </p:cNvPr>
          <p:cNvSpPr>
            <a:spLocks noGrp="1"/>
          </p:cNvSpPr>
          <p:nvPr>
            <p:ph type="sldNum" sz="quarter" idx="11"/>
          </p:nvPr>
        </p:nvSpPr>
        <p:spPr/>
        <p:txBody>
          <a:bodyPr/>
          <a:lstStyle>
            <a:lvl1pPr>
              <a:defRPr>
                <a:solidFill>
                  <a:schemeClr val="bg1"/>
                </a:solidFill>
              </a:defRPr>
            </a:lvl1pPr>
          </a:lstStyle>
          <a:p>
            <a:fld id="{6F7BF066-D798-4C6A-BBF7-9CBF7F180CB0}" type="slidenum">
              <a:rPr lang="en-GB" smtClean="0"/>
              <a:pPr/>
              <a:t>‹#›</a:t>
            </a:fld>
            <a:endParaRPr lang="en-GB"/>
          </a:p>
        </p:txBody>
      </p:sp>
      <p:sp>
        <p:nvSpPr>
          <p:cNvPr id="6" name="Text Placeholder 9">
            <a:extLst>
              <a:ext uri="{FF2B5EF4-FFF2-40B4-BE49-F238E27FC236}">
                <a16:creationId xmlns:a16="http://schemas.microsoft.com/office/drawing/2014/main" id="{5E55C6F6-2D62-65E3-C06A-208BBC75D1C3}"/>
              </a:ext>
            </a:extLst>
          </p:cNvPr>
          <p:cNvSpPr>
            <a:spLocks noGrp="1"/>
          </p:cNvSpPr>
          <p:nvPr>
            <p:ph type="body" sz="quarter" idx="12" hasCustomPrompt="1"/>
          </p:nvPr>
        </p:nvSpPr>
        <p:spPr>
          <a:xfrm>
            <a:off x="2571750" y="3665138"/>
            <a:ext cx="7467600" cy="542066"/>
          </a:xfrm>
        </p:spPr>
        <p:txBody>
          <a:bodyPr/>
          <a:lstStyle>
            <a:lvl1pPr>
              <a:defRPr sz="2400" i="1">
                <a:solidFill>
                  <a:schemeClr val="bg1"/>
                </a:solidFill>
                <a:latin typeface="+mj-lt"/>
              </a:defRPr>
            </a:lvl1pPr>
          </a:lstStyle>
          <a:p>
            <a:pPr lvl="0"/>
            <a:r>
              <a:rPr lang="en-GB" dirty="0"/>
              <a:t>Eyebrow Text</a:t>
            </a:r>
            <a:endParaRPr lang="en-US" dirty="0"/>
          </a:p>
        </p:txBody>
      </p:sp>
      <p:sp>
        <p:nvSpPr>
          <p:cNvPr id="5" name="Text Placeholder 9">
            <a:extLst>
              <a:ext uri="{FF2B5EF4-FFF2-40B4-BE49-F238E27FC236}">
                <a16:creationId xmlns:a16="http://schemas.microsoft.com/office/drawing/2014/main" id="{1F16263F-8F6C-5EDB-34EC-BBC355F59412}"/>
              </a:ext>
            </a:extLst>
          </p:cNvPr>
          <p:cNvSpPr>
            <a:spLocks noGrp="1"/>
          </p:cNvSpPr>
          <p:nvPr>
            <p:ph type="body" sz="quarter" idx="14" hasCustomPrompt="1"/>
          </p:nvPr>
        </p:nvSpPr>
        <p:spPr>
          <a:xfrm>
            <a:off x="2571751" y="4508478"/>
            <a:ext cx="13392153" cy="1263878"/>
          </a:xfrm>
        </p:spPr>
        <p:txBody>
          <a:bodyPr/>
          <a:lstStyle>
            <a:lvl1pPr algn="l">
              <a:defRPr sz="9000" i="1">
                <a:solidFill>
                  <a:schemeClr val="bg1"/>
                </a:solidFill>
                <a:latin typeface="+mj-lt"/>
              </a:defRPr>
            </a:lvl1pPr>
          </a:lstStyle>
          <a:p>
            <a:pPr lvl="0"/>
            <a:r>
              <a:rPr lang="en-GB" dirty="0"/>
              <a:t>Title</a:t>
            </a:r>
            <a:endParaRPr lang="en-US" dirty="0"/>
          </a:p>
        </p:txBody>
      </p:sp>
      <p:sp>
        <p:nvSpPr>
          <p:cNvPr id="3" name="object 3">
            <a:extLst>
              <a:ext uri="{FF2B5EF4-FFF2-40B4-BE49-F238E27FC236}">
                <a16:creationId xmlns:a16="http://schemas.microsoft.com/office/drawing/2014/main" id="{9E4FF0F9-2E36-7506-9596-4F7B291DE2C0}"/>
              </a:ext>
            </a:extLst>
          </p:cNvPr>
          <p:cNvSpPr/>
          <p:nvPr userDrawn="1"/>
        </p:nvSpPr>
        <p:spPr>
          <a:xfrm>
            <a:off x="2261296" y="3733538"/>
            <a:ext cx="0" cy="7340101"/>
          </a:xfrm>
          <a:custGeom>
            <a:avLst/>
            <a:gdLst/>
            <a:ahLst/>
            <a:cxnLst/>
            <a:rect l="l" t="t" r="r" b="b"/>
            <a:pathLst>
              <a:path h="6052184">
                <a:moveTo>
                  <a:pt x="0" y="0"/>
                </a:moveTo>
                <a:lnTo>
                  <a:pt x="0" y="6052171"/>
                </a:lnTo>
              </a:path>
            </a:pathLst>
          </a:custGeom>
          <a:ln w="6350">
            <a:solidFill>
              <a:schemeClr val="bg1"/>
            </a:solidFill>
          </a:ln>
        </p:spPr>
        <p:txBody>
          <a:bodyPr wrap="square" lIns="0" tIns="0" rIns="0" bIns="0" rtlCol="0"/>
          <a:lstStyle/>
          <a:p>
            <a:endParaRPr/>
          </a:p>
        </p:txBody>
      </p:sp>
      <p:pic>
        <p:nvPicPr>
          <p:cNvPr id="4" name="Picture 3">
            <a:extLst>
              <a:ext uri="{FF2B5EF4-FFF2-40B4-BE49-F238E27FC236}">
                <a16:creationId xmlns:a16="http://schemas.microsoft.com/office/drawing/2014/main" id="{7BE3E9D8-7D7F-76F9-70EE-5A74666C2691}"/>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7827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5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750"/>
                                        <p:tgtEl>
                                          <p:spTgt spid="5"/>
                                        </p:tgtEl>
                                      </p:cBhvr>
                                    </p:animEffect>
                                  </p:childTnLst>
                                </p:cTn>
                              </p:par>
                              <p:par>
                                <p:cTn id="14" presetID="42" presetClass="path" presetSubtype="0" decel="100000" fill="hold" grpId="1" nodeType="withEffect">
                                  <p:stCondLst>
                                    <p:cond delay="0"/>
                                  </p:stCondLst>
                                  <p:childTnLst>
                                    <p:animMotion origin="layout" path="M 1.875E-6 -0.03472 L 1.875E-6 1.48148E-6 " pathEditMode="relative" rAng="0" ptsTypes="AA">
                                      <p:cBhvr>
                                        <p:cTn id="15" dur="750" fill="hold"/>
                                        <p:tgtEl>
                                          <p:spTgt spid="5"/>
                                        </p:tgtEl>
                                        <p:attrNameLst>
                                          <p:attrName>ppt_x</p:attrName>
                                          <p:attrName>ppt_y</p:attrName>
                                        </p:attrNameLst>
                                      </p:cBhvr>
                                      <p:rCtr x="0" y="1736"/>
                                    </p:animMotion>
                                  </p:childTnLst>
                                </p:cTn>
                              </p:par>
                              <p:par>
                                <p:cTn id="16" presetID="22" presetClass="entr" presetSubtype="1"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750"/>
                        <p:tgtEl>
                          <p:spTgt spid="6"/>
                        </p:tgtEl>
                      </p:cBhvr>
                    </p:animEffect>
                  </p:childTnLst>
                </p:cTn>
              </p:par>
            </p:tnLst>
          </p:tmpl>
        </p:tmplLst>
      </p:bldP>
      <p:bldP spid="5" grpId="0">
        <p:tmplLst>
          <p:tmpl>
            <p:tnLst>
              <p:par>
                <p:cTn presetID="10" presetClass="entr" presetSubtype="0"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42" presetClass="path" presetSubtype="0" decel="100000" fill="hold" nodeType="withEffect">
                  <p:stCondLst>
                    <p:cond delay="0"/>
                  </p:stCondLst>
                  <p:childTnLst>
                    <p:animMotion origin="layout" path="M 1.875E-6 -0.03472 L 1.875E-6 1.48148E-6 " pathEditMode="relative" rAng="0" ptsTypes="AA">
                      <p:cBhvr>
                        <p:cTn dur="750" fill="hold"/>
                        <p:tgtEl>
                          <p:spTgt spid="5"/>
                        </p:tgtEl>
                        <p:attrNameLst>
                          <p:attrName>ppt_x</p:attrName>
                          <p:attrName>ppt_y</p:attrName>
                        </p:attrNameLst>
                      </p:cBhvr>
                      <p:rCtr x="0" y="1736"/>
                    </p:animMotion>
                  </p:childTnLst>
                </p:cTn>
              </p:par>
            </p:tnLst>
          </p:tmpl>
        </p:tmplLst>
      </p:bldP>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Title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5B088319-D120-AD1D-60DA-955BC1734A3A}"/>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4" name="object 8">
            <a:extLst>
              <a:ext uri="{FF2B5EF4-FFF2-40B4-BE49-F238E27FC236}">
                <a16:creationId xmlns:a16="http://schemas.microsoft.com/office/drawing/2014/main" id="{9200A952-820C-74E9-D8BB-0E4CF0EA212C}"/>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sp>
        <p:nvSpPr>
          <p:cNvPr id="6" name="Text Placeholder 9">
            <a:extLst>
              <a:ext uri="{FF2B5EF4-FFF2-40B4-BE49-F238E27FC236}">
                <a16:creationId xmlns:a16="http://schemas.microsoft.com/office/drawing/2014/main" id="{4E6400D2-E51E-FB78-BCC3-D799205E6461}"/>
              </a:ext>
            </a:extLst>
          </p:cNvPr>
          <p:cNvSpPr>
            <a:spLocks noGrp="1"/>
          </p:cNvSpPr>
          <p:nvPr>
            <p:ph type="body" sz="quarter" idx="12" hasCustomPrompt="1"/>
          </p:nvPr>
        </p:nvSpPr>
        <p:spPr>
          <a:xfrm>
            <a:off x="603250" y="1762550"/>
            <a:ext cx="7467600" cy="542066"/>
          </a:xfrm>
        </p:spPr>
        <p:txBody>
          <a:bodyPr/>
          <a:lstStyle>
            <a:lvl1pPr>
              <a:defRPr sz="2400" i="1">
                <a:solidFill>
                  <a:schemeClr val="tx1"/>
                </a:solidFill>
                <a:latin typeface="+mj-lt"/>
              </a:defRPr>
            </a:lvl1pPr>
          </a:lstStyle>
          <a:p>
            <a:pPr lvl="0"/>
            <a:r>
              <a:rPr lang="en-GB" dirty="0"/>
              <a:t>Eyebrow Text</a:t>
            </a:r>
            <a:endParaRPr lang="en-US" dirty="0"/>
          </a:p>
        </p:txBody>
      </p:sp>
      <p:pic>
        <p:nvPicPr>
          <p:cNvPr id="9" name="Picture 4">
            <a:extLst>
              <a:ext uri="{FF2B5EF4-FFF2-40B4-BE49-F238E27FC236}">
                <a16:creationId xmlns:a16="http://schemas.microsoft.com/office/drawing/2014/main" id="{D4316EC7-7C19-CF18-5BC0-2774EA6C1C62}"/>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1">
            <a:extLst>
              <a:ext uri="{FF2B5EF4-FFF2-40B4-BE49-F238E27FC236}">
                <a16:creationId xmlns:a16="http://schemas.microsoft.com/office/drawing/2014/main" id="{E0035028-6792-2B34-F332-BA25895564D7}"/>
              </a:ext>
            </a:extLst>
          </p:cNvPr>
          <p:cNvSpPr>
            <a:spLocks noGrp="1"/>
          </p:cNvSpPr>
          <p:nvPr>
            <p:ph type="ftr" sz="quarter" idx="10"/>
          </p:nvPr>
        </p:nvSpPr>
        <p:spPr>
          <a:xfrm>
            <a:off x="608807" y="13071142"/>
            <a:ext cx="8229600" cy="246221"/>
          </a:xfrm>
        </p:spPr>
        <p:txBody>
          <a:bodyPr/>
          <a:lstStyle/>
          <a:p>
            <a:r>
              <a:rPr lang="en-US" dirty="0"/>
              <a:t>The 2025 IBA Draft Membership</a:t>
            </a:r>
            <a:endParaRPr lang="en-GB" dirty="0"/>
          </a:p>
        </p:txBody>
      </p:sp>
    </p:spTree>
    <p:extLst>
      <p:ext uri="{BB962C8B-B14F-4D97-AF65-F5344CB8AC3E}">
        <p14:creationId xmlns:p14="http://schemas.microsoft.com/office/powerpoint/2010/main" val="275517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Gray">
    <p:bg>
      <p:bgPr>
        <a:solidFill>
          <a:srgbClr val="F5F5F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8807" y="4648200"/>
            <a:ext cx="11583193" cy="2371725"/>
          </a:xfrm>
        </p:spPr>
        <p:txBody>
          <a:bodyPr anchor="b"/>
          <a:lstStyle>
            <a:lvl1pPr algn="l">
              <a:lnSpc>
                <a:spcPct val="100000"/>
              </a:lnSpc>
              <a:defRPr sz="9000">
                <a:solidFill>
                  <a:srgbClr val="01277A"/>
                </a:solidFill>
              </a:defRPr>
            </a:lvl1pPr>
          </a:lstStyle>
          <a:p>
            <a:r>
              <a:rPr lang="en-US" dirty="0"/>
              <a:t>Title</a:t>
            </a:r>
          </a:p>
        </p:txBody>
      </p:sp>
      <p:sp>
        <p:nvSpPr>
          <p:cNvPr id="3" name="Subtitle 2"/>
          <p:cNvSpPr>
            <a:spLocks noGrp="1"/>
          </p:cNvSpPr>
          <p:nvPr>
            <p:ph type="subTitle" idx="1" hasCustomPrompt="1"/>
          </p:nvPr>
        </p:nvSpPr>
        <p:spPr>
          <a:xfrm>
            <a:off x="608808" y="6981824"/>
            <a:ext cx="11583193" cy="3514725"/>
          </a:xfrm>
        </p:spPr>
        <p:txBody>
          <a:bodyPr/>
          <a:lstStyle>
            <a:lvl1pPr marL="0" indent="0" algn="l">
              <a:lnSpc>
                <a:spcPts val="7630"/>
              </a:lnSpc>
              <a:spcBef>
                <a:spcPts val="0"/>
              </a:spcBef>
              <a:buNone/>
              <a:defRPr sz="7200" spc="-150">
                <a:solidFill>
                  <a:srgbClr val="01277A"/>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p>
            <a:r>
              <a:rPr lang="en-US"/>
              <a:t>The 2024 IBA Guidelines on Conflicts of Interest in International Arbitration</a:t>
            </a:r>
            <a:endParaRPr lang="en-GB"/>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608807" y="3949532"/>
            <a:ext cx="3886993" cy="519618"/>
          </a:xfrm>
        </p:spPr>
        <p:txBody>
          <a:bodyPr/>
          <a:lstStyle>
            <a:lvl1pPr>
              <a:defRPr sz="2400" i="1">
                <a:solidFill>
                  <a:schemeClr val="tx1"/>
                </a:solidFill>
                <a:latin typeface="+mj-lt"/>
              </a:defRPr>
            </a:lvl1pPr>
          </a:lstStyle>
          <a:p>
            <a:pPr lvl="0"/>
            <a:r>
              <a:rPr lang="en-US" dirty="0"/>
              <a:t>Date</a:t>
            </a:r>
          </a:p>
        </p:txBody>
      </p:sp>
      <p:sp>
        <p:nvSpPr>
          <p:cNvPr id="15" name="object 8">
            <a:extLst>
              <a:ext uri="{FF2B5EF4-FFF2-40B4-BE49-F238E27FC236}">
                <a16:creationId xmlns:a16="http://schemas.microsoft.com/office/drawing/2014/main" id="{8B50648A-7813-78B9-8300-8724F0FA24A3}"/>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pic>
        <p:nvPicPr>
          <p:cNvPr id="4" name="Picture 4">
            <a:extLst>
              <a:ext uri="{FF2B5EF4-FFF2-40B4-BE49-F238E27FC236}">
                <a16:creationId xmlns:a16="http://schemas.microsoft.com/office/drawing/2014/main" id="{58A298DE-699E-1462-DDAA-69D04D3731B2}"/>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4618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750"/>
                                        <p:tgtEl>
                                          <p:spTgt spid="2"/>
                                        </p:tgtEl>
                                      </p:cBhvr>
                                    </p:animEffect>
                                  </p:childTnLst>
                                </p:cTn>
                              </p:par>
                              <p:par>
                                <p:cTn id="11" presetID="42" presetClass="path" presetSubtype="0" decel="100000" fill="hold" grpId="1" nodeType="withEffect">
                                  <p:stCondLst>
                                    <p:cond delay="0"/>
                                  </p:stCondLst>
                                  <p:childTnLst>
                                    <p:animMotion origin="layout" path="M 4.375E-6 0.03889 L 4.375E-6 1.11111E-6 " pathEditMode="relative" rAng="0" ptsTypes="AA">
                                      <p:cBhvr>
                                        <p:cTn id="12" dur="750" fill="hold"/>
                                        <p:tgtEl>
                                          <p:spTgt spid="2"/>
                                        </p:tgtEl>
                                        <p:attrNameLst>
                                          <p:attrName>ppt_x</p:attrName>
                                          <p:attrName>ppt_y</p:attrName>
                                        </p:attrNameLst>
                                      </p:cBhvr>
                                      <p:rCtr x="0" y="-1944"/>
                                    </p:animMotion>
                                  </p:childTnLst>
                                </p:cTn>
                              </p:par>
                              <p:par>
                                <p:cTn id="13" presetID="10" presetClass="entr" presetSubtype="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750"/>
                                        <p:tgtEl>
                                          <p:spTgt spid="3"/>
                                        </p:tgtEl>
                                      </p:cBhvr>
                                    </p:animEffect>
                                  </p:childTnLst>
                                </p:cTn>
                              </p:par>
                              <p:par>
                                <p:cTn id="16" presetID="42" presetClass="path" presetSubtype="0" decel="100000" fill="hold" grpId="1" nodeType="withEffect">
                                  <p:stCondLst>
                                    <p:cond delay="250"/>
                                  </p:stCondLst>
                                  <p:childTnLst>
                                    <p:animMotion origin="layout" path="M 4.375E-6 0.03889 L 4.375E-6 1.11111E-6 " pathEditMode="relative" rAng="0" ptsTypes="AA">
                                      <p:cBhvr>
                                        <p:cTn id="17"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tmplLst>
          <p:tmpl>
            <p:tnLst>
              <p:par>
                <p:cTn presetID="10" presetClass="entr" presetSubtype="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250"/>
                  </p:stCondLst>
                  <p:childTnLst>
                    <p:animMotion origin="layout" path="M 4.375E-6 0.03889 L 4.375E-6 1.11111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Gray">
    <p:bg>
      <p:bgPr>
        <a:solidFill>
          <a:srgbClr val="F5F5F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1277A"/>
                </a:solidFill>
              </a:defRPr>
            </a:lvl1pPr>
          </a:lstStyle>
          <a:p>
            <a:r>
              <a:rPr lang="en-US" dirty="0"/>
              <a:t>Title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6">
            <a:extLst>
              <a:ext uri="{FF2B5EF4-FFF2-40B4-BE49-F238E27FC236}">
                <a16:creationId xmlns:a16="http://schemas.microsoft.com/office/drawing/2014/main" id="{F11F03F7-C7F6-142A-E144-DA1A5285BFD7}"/>
              </a:ext>
            </a:extLst>
          </p:cNvPr>
          <p:cNvSpPr>
            <a:spLocks noGrp="1"/>
          </p:cNvSpPr>
          <p:nvPr>
            <p:ph type="ftr" sz="quarter" idx="10"/>
          </p:nvPr>
        </p:nvSpPr>
        <p:spPr/>
        <p:txBody>
          <a:bodyPr/>
          <a:lstStyle/>
          <a:p>
            <a:r>
              <a:rPr lang="en-US"/>
              <a:t>The 2024 IBA Guidelines on Conflicts of Interest in International Arbitration</a:t>
            </a:r>
            <a:endParaRPr lang="en-GB"/>
          </a:p>
        </p:txBody>
      </p:sp>
      <p:sp>
        <p:nvSpPr>
          <p:cNvPr id="8" name="Slide Number Placeholder 7">
            <a:extLst>
              <a:ext uri="{FF2B5EF4-FFF2-40B4-BE49-F238E27FC236}">
                <a16:creationId xmlns:a16="http://schemas.microsoft.com/office/drawing/2014/main" id="{5B088319-D120-AD1D-60DA-955BC1734A3A}"/>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4" name="object 8">
            <a:extLst>
              <a:ext uri="{FF2B5EF4-FFF2-40B4-BE49-F238E27FC236}">
                <a16:creationId xmlns:a16="http://schemas.microsoft.com/office/drawing/2014/main" id="{9200A952-820C-74E9-D8BB-0E4CF0EA212C}"/>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sp>
        <p:nvSpPr>
          <p:cNvPr id="6" name="Text Placeholder 9">
            <a:extLst>
              <a:ext uri="{FF2B5EF4-FFF2-40B4-BE49-F238E27FC236}">
                <a16:creationId xmlns:a16="http://schemas.microsoft.com/office/drawing/2014/main" id="{4E6400D2-E51E-FB78-BCC3-D799205E6461}"/>
              </a:ext>
            </a:extLst>
          </p:cNvPr>
          <p:cNvSpPr>
            <a:spLocks noGrp="1"/>
          </p:cNvSpPr>
          <p:nvPr>
            <p:ph type="body" sz="quarter" idx="12" hasCustomPrompt="1"/>
          </p:nvPr>
        </p:nvSpPr>
        <p:spPr>
          <a:xfrm>
            <a:off x="603250" y="1762550"/>
            <a:ext cx="7467600" cy="542066"/>
          </a:xfrm>
        </p:spPr>
        <p:txBody>
          <a:bodyPr/>
          <a:lstStyle>
            <a:lvl1pPr>
              <a:defRPr sz="2400" i="1">
                <a:solidFill>
                  <a:schemeClr val="tx1"/>
                </a:solidFill>
                <a:latin typeface="+mj-lt"/>
              </a:defRPr>
            </a:lvl1pPr>
          </a:lstStyle>
          <a:p>
            <a:pPr lvl="0"/>
            <a:r>
              <a:rPr lang="en-GB" dirty="0"/>
              <a:t>Eyebrow Text</a:t>
            </a:r>
            <a:endParaRPr lang="en-US" dirty="0"/>
          </a:p>
        </p:txBody>
      </p:sp>
      <p:pic>
        <p:nvPicPr>
          <p:cNvPr id="9" name="Picture 4">
            <a:extLst>
              <a:ext uri="{FF2B5EF4-FFF2-40B4-BE49-F238E27FC236}">
                <a16:creationId xmlns:a16="http://schemas.microsoft.com/office/drawing/2014/main" id="{6B68B3E5-A3AC-1C5A-BEB5-B6B8C1433C27}"/>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9968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5950" y="895345"/>
            <a:ext cx="21882100" cy="1462087"/>
          </a:xfrm>
        </p:spPr>
        <p:txBody>
          <a:bodyPr/>
          <a:lstStyle>
            <a:lvl1pPr>
              <a:defRPr spc="-150">
                <a:solidFill>
                  <a:srgbClr val="01277A"/>
                </a:solidFill>
              </a:defRPr>
            </a:lvl1pPr>
          </a:lstStyle>
          <a:p>
            <a:r>
              <a:rPr lang="en-US" dirty="0"/>
              <a:t>Title</a:t>
            </a:r>
          </a:p>
        </p:txBody>
      </p:sp>
      <p:sp>
        <p:nvSpPr>
          <p:cNvPr id="6" name="Footer Placeholder 5">
            <a:extLst>
              <a:ext uri="{FF2B5EF4-FFF2-40B4-BE49-F238E27FC236}">
                <a16:creationId xmlns:a16="http://schemas.microsoft.com/office/drawing/2014/main" id="{22D64D62-A28B-8BC8-9D35-06BDBD9DB241}"/>
              </a:ext>
            </a:extLst>
          </p:cNvPr>
          <p:cNvSpPr>
            <a:spLocks noGrp="1"/>
          </p:cNvSpPr>
          <p:nvPr>
            <p:ph type="ftr" sz="quarter" idx="10"/>
          </p:nvPr>
        </p:nvSpPr>
        <p:spPr/>
        <p:txBody>
          <a:bodyPr/>
          <a:lstStyle/>
          <a:p>
            <a:r>
              <a:rPr lang="en-US"/>
              <a:t>The 2024 IBA Guidelines on Conflicts of Interest in International Arbitration</a:t>
            </a:r>
            <a:endParaRPr lang="en-GB"/>
          </a:p>
        </p:txBody>
      </p:sp>
      <p:sp>
        <p:nvSpPr>
          <p:cNvPr id="7" name="Slide Number Placeholder 6">
            <a:extLst>
              <a:ext uri="{FF2B5EF4-FFF2-40B4-BE49-F238E27FC236}">
                <a16:creationId xmlns:a16="http://schemas.microsoft.com/office/drawing/2014/main" id="{E7B29142-E1A0-5199-40AC-41E8CC77F3BA}"/>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3" name="object 8">
            <a:extLst>
              <a:ext uri="{FF2B5EF4-FFF2-40B4-BE49-F238E27FC236}">
                <a16:creationId xmlns:a16="http://schemas.microsoft.com/office/drawing/2014/main" id="{74FCFB75-BF7E-BE2D-C219-707FC09B18A0}"/>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pic>
        <p:nvPicPr>
          <p:cNvPr id="5" name="Picture 4">
            <a:extLst>
              <a:ext uri="{FF2B5EF4-FFF2-40B4-BE49-F238E27FC236}">
                <a16:creationId xmlns:a16="http://schemas.microsoft.com/office/drawing/2014/main" id="{4C409F4D-9D32-31D2-F174-27B918039C76}"/>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a:extLst>
              <a:ext uri="{FF2B5EF4-FFF2-40B4-BE49-F238E27FC236}">
                <a16:creationId xmlns:a16="http://schemas.microsoft.com/office/drawing/2014/main" id="{A9F501E1-BEE7-F046-391D-9476811E1529}"/>
              </a:ext>
            </a:extLst>
          </p:cNvPr>
          <p:cNvSpPr>
            <a:spLocks noGrp="1"/>
          </p:cNvSpPr>
          <p:nvPr>
            <p:ph idx="1"/>
          </p:nvPr>
        </p:nvSpPr>
        <p:spPr>
          <a:xfrm>
            <a:off x="615950" y="2798067"/>
            <a:ext cx="23194960" cy="9619483"/>
          </a:xfrm>
          <a:prstGeom prst="rect">
            <a:avLst/>
          </a:prstGeom>
        </p:spPr>
        <p:txBody>
          <a:bodyPr vert="horz" lIns="0" tIns="0" rIns="0" bIns="0" rtlCol="0" anchor="t" anchorCtr="0">
            <a:noAutofit/>
          </a:bodyPr>
          <a:lstStyle>
            <a:lvl1pPr>
              <a:defRPr sz="4800" b="1"/>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4621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Gray">
    <p:bg>
      <p:bgPr>
        <a:solidFill>
          <a:srgbClr val="F5F5F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5950" y="895345"/>
            <a:ext cx="21882100" cy="1462087"/>
          </a:xfrm>
        </p:spPr>
        <p:txBody>
          <a:bodyPr/>
          <a:lstStyle>
            <a:lvl1pPr>
              <a:defRPr spc="-150">
                <a:solidFill>
                  <a:srgbClr val="01277A"/>
                </a:solidFill>
              </a:defRPr>
            </a:lvl1pPr>
          </a:lstStyle>
          <a:p>
            <a:r>
              <a:rPr lang="en-US" dirty="0"/>
              <a:t>Title</a:t>
            </a:r>
          </a:p>
        </p:txBody>
      </p:sp>
      <p:sp>
        <p:nvSpPr>
          <p:cNvPr id="6" name="Footer Placeholder 5">
            <a:extLst>
              <a:ext uri="{FF2B5EF4-FFF2-40B4-BE49-F238E27FC236}">
                <a16:creationId xmlns:a16="http://schemas.microsoft.com/office/drawing/2014/main" id="{22D64D62-A28B-8BC8-9D35-06BDBD9DB241}"/>
              </a:ext>
            </a:extLst>
          </p:cNvPr>
          <p:cNvSpPr>
            <a:spLocks noGrp="1"/>
          </p:cNvSpPr>
          <p:nvPr>
            <p:ph type="ftr" sz="quarter" idx="10"/>
          </p:nvPr>
        </p:nvSpPr>
        <p:spPr/>
        <p:txBody>
          <a:bodyPr/>
          <a:lstStyle/>
          <a:p>
            <a:r>
              <a:rPr lang="en-US"/>
              <a:t>The 2024 IBA Guidelines on Conflicts of Interest in International Arbitration</a:t>
            </a:r>
            <a:endParaRPr lang="en-GB"/>
          </a:p>
        </p:txBody>
      </p:sp>
      <p:sp>
        <p:nvSpPr>
          <p:cNvPr id="7" name="Slide Number Placeholder 6">
            <a:extLst>
              <a:ext uri="{FF2B5EF4-FFF2-40B4-BE49-F238E27FC236}">
                <a16:creationId xmlns:a16="http://schemas.microsoft.com/office/drawing/2014/main" id="{E7B29142-E1A0-5199-40AC-41E8CC77F3BA}"/>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3" name="object 8">
            <a:extLst>
              <a:ext uri="{FF2B5EF4-FFF2-40B4-BE49-F238E27FC236}">
                <a16:creationId xmlns:a16="http://schemas.microsoft.com/office/drawing/2014/main" id="{74FCFB75-BF7E-BE2D-C219-707FC09B18A0}"/>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pic>
        <p:nvPicPr>
          <p:cNvPr id="5" name="Picture 4">
            <a:extLst>
              <a:ext uri="{FF2B5EF4-FFF2-40B4-BE49-F238E27FC236}">
                <a16:creationId xmlns:a16="http://schemas.microsoft.com/office/drawing/2014/main" id="{A46AF128-DCDD-A8AC-4F82-5369145B19E3}"/>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386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1">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1335C4F-892E-3FF2-0456-8DD8779D8847}"/>
              </a:ext>
            </a:extLst>
          </p:cNvPr>
          <p:cNvSpPr>
            <a:spLocks noGrp="1"/>
          </p:cNvSpPr>
          <p:nvPr>
            <p:ph type="ftr" sz="quarter" idx="10"/>
          </p:nvPr>
        </p:nvSpPr>
        <p:spPr/>
        <p:txBody>
          <a:bodyPr/>
          <a:lstStyle>
            <a:lvl1pPr>
              <a:defRPr>
                <a:solidFill>
                  <a:schemeClr val="tx1"/>
                </a:solidFill>
              </a:defRPr>
            </a:lvl1pPr>
          </a:lstStyle>
          <a:p>
            <a:r>
              <a:rPr lang="en-US"/>
              <a:t>The 2024 IBA Guidelines on Conflicts of Interest in International Arbitration</a:t>
            </a:r>
            <a:endParaRPr lang="en-GB"/>
          </a:p>
        </p:txBody>
      </p:sp>
      <p:sp>
        <p:nvSpPr>
          <p:cNvPr id="6" name="Slide Number Placeholder 5">
            <a:extLst>
              <a:ext uri="{FF2B5EF4-FFF2-40B4-BE49-F238E27FC236}">
                <a16:creationId xmlns:a16="http://schemas.microsoft.com/office/drawing/2014/main" id="{2D92D107-87A6-7119-0999-AF3F16F94BEB}"/>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2" name="object 8">
            <a:extLst>
              <a:ext uri="{FF2B5EF4-FFF2-40B4-BE49-F238E27FC236}">
                <a16:creationId xmlns:a16="http://schemas.microsoft.com/office/drawing/2014/main" id="{6C00C9B2-0A60-E766-BFCE-F2E6FF9B335F}"/>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sp>
        <p:nvSpPr>
          <p:cNvPr id="11" name="Text Placeholder 10">
            <a:extLst>
              <a:ext uri="{FF2B5EF4-FFF2-40B4-BE49-F238E27FC236}">
                <a16:creationId xmlns:a16="http://schemas.microsoft.com/office/drawing/2014/main" id="{CDB7EE3F-6BA6-30F8-3626-98A876572773}"/>
              </a:ext>
            </a:extLst>
          </p:cNvPr>
          <p:cNvSpPr>
            <a:spLocks noGrp="1"/>
          </p:cNvSpPr>
          <p:nvPr>
            <p:ph type="body" sz="quarter" idx="13" hasCustomPrompt="1"/>
          </p:nvPr>
        </p:nvSpPr>
        <p:spPr>
          <a:xfrm>
            <a:off x="4521738" y="5924550"/>
            <a:ext cx="2819189" cy="457200"/>
          </a:xfrm>
        </p:spPr>
        <p:txBody>
          <a:bodyPr/>
          <a:lstStyle>
            <a:lvl1pPr>
              <a:defRPr sz="3000" spc="-60" baseline="0">
                <a:solidFill>
                  <a:schemeClr val="tx1"/>
                </a:solidFill>
              </a:defRPr>
            </a:lvl1pPr>
          </a:lstStyle>
          <a:p>
            <a:pPr lvl="0"/>
            <a:r>
              <a:rPr lang="en-US" dirty="0"/>
              <a:t>Text</a:t>
            </a:r>
          </a:p>
        </p:txBody>
      </p:sp>
      <p:sp>
        <p:nvSpPr>
          <p:cNvPr id="21" name="Picture Placeholder 20">
            <a:extLst>
              <a:ext uri="{FF2B5EF4-FFF2-40B4-BE49-F238E27FC236}">
                <a16:creationId xmlns:a16="http://schemas.microsoft.com/office/drawing/2014/main" id="{58E5A89F-EB44-51CB-992E-1A2FA3DE0155}"/>
              </a:ext>
            </a:extLst>
          </p:cNvPr>
          <p:cNvSpPr>
            <a:spLocks noGrp="1"/>
          </p:cNvSpPr>
          <p:nvPr>
            <p:ph type="pic" sz="quarter" idx="14"/>
          </p:nvPr>
        </p:nvSpPr>
        <p:spPr>
          <a:xfrm>
            <a:off x="4521738" y="2641415"/>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2" name="Picture Placeholder 20">
            <a:extLst>
              <a:ext uri="{FF2B5EF4-FFF2-40B4-BE49-F238E27FC236}">
                <a16:creationId xmlns:a16="http://schemas.microsoft.com/office/drawing/2014/main" id="{9F833456-51FC-03BC-B4E1-FE63171A1937}"/>
              </a:ext>
            </a:extLst>
          </p:cNvPr>
          <p:cNvSpPr>
            <a:spLocks noGrp="1"/>
          </p:cNvSpPr>
          <p:nvPr>
            <p:ph type="pic" sz="quarter" idx="15"/>
          </p:nvPr>
        </p:nvSpPr>
        <p:spPr>
          <a:xfrm>
            <a:off x="8433063" y="2641415"/>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3" name="Picture Placeholder 20">
            <a:extLst>
              <a:ext uri="{FF2B5EF4-FFF2-40B4-BE49-F238E27FC236}">
                <a16:creationId xmlns:a16="http://schemas.microsoft.com/office/drawing/2014/main" id="{D359C42D-67FA-09ED-1E29-CFA88C715658}"/>
              </a:ext>
            </a:extLst>
          </p:cNvPr>
          <p:cNvSpPr>
            <a:spLocks noGrp="1"/>
          </p:cNvSpPr>
          <p:nvPr>
            <p:ph type="pic" sz="quarter" idx="16"/>
          </p:nvPr>
        </p:nvSpPr>
        <p:spPr>
          <a:xfrm>
            <a:off x="12344395" y="2641415"/>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4" name="Picture Placeholder 20">
            <a:extLst>
              <a:ext uri="{FF2B5EF4-FFF2-40B4-BE49-F238E27FC236}">
                <a16:creationId xmlns:a16="http://schemas.microsoft.com/office/drawing/2014/main" id="{5CC6A8DA-32C7-836B-9F23-D7C6431B9E5F}"/>
              </a:ext>
            </a:extLst>
          </p:cNvPr>
          <p:cNvSpPr>
            <a:spLocks noGrp="1"/>
          </p:cNvSpPr>
          <p:nvPr>
            <p:ph type="pic" sz="quarter" idx="17"/>
          </p:nvPr>
        </p:nvSpPr>
        <p:spPr>
          <a:xfrm>
            <a:off x="16255721" y="2641415"/>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5" name="Picture Placeholder 20">
            <a:extLst>
              <a:ext uri="{FF2B5EF4-FFF2-40B4-BE49-F238E27FC236}">
                <a16:creationId xmlns:a16="http://schemas.microsoft.com/office/drawing/2014/main" id="{A61A8965-ECEE-0C87-9967-E6742BA60E70}"/>
              </a:ext>
            </a:extLst>
          </p:cNvPr>
          <p:cNvSpPr>
            <a:spLocks noGrp="1"/>
          </p:cNvSpPr>
          <p:nvPr>
            <p:ph type="pic" sz="quarter" idx="18"/>
          </p:nvPr>
        </p:nvSpPr>
        <p:spPr>
          <a:xfrm>
            <a:off x="8433063" y="7789803"/>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6" name="Picture Placeholder 20">
            <a:extLst>
              <a:ext uri="{FF2B5EF4-FFF2-40B4-BE49-F238E27FC236}">
                <a16:creationId xmlns:a16="http://schemas.microsoft.com/office/drawing/2014/main" id="{2D642AEA-635B-AAD0-8427-1274D124FA0A}"/>
              </a:ext>
            </a:extLst>
          </p:cNvPr>
          <p:cNvSpPr>
            <a:spLocks noGrp="1"/>
          </p:cNvSpPr>
          <p:nvPr>
            <p:ph type="pic" sz="quarter" idx="19"/>
          </p:nvPr>
        </p:nvSpPr>
        <p:spPr>
          <a:xfrm>
            <a:off x="12344395" y="7789803"/>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7" name="Picture Placeholder 20">
            <a:extLst>
              <a:ext uri="{FF2B5EF4-FFF2-40B4-BE49-F238E27FC236}">
                <a16:creationId xmlns:a16="http://schemas.microsoft.com/office/drawing/2014/main" id="{99F9CD78-247C-9127-8E40-79477D21EE01}"/>
              </a:ext>
            </a:extLst>
          </p:cNvPr>
          <p:cNvSpPr>
            <a:spLocks noGrp="1"/>
          </p:cNvSpPr>
          <p:nvPr>
            <p:ph type="pic" sz="quarter" idx="20"/>
          </p:nvPr>
        </p:nvSpPr>
        <p:spPr>
          <a:xfrm>
            <a:off x="16255721" y="7789803"/>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8" name="Picture Placeholder 20">
            <a:extLst>
              <a:ext uri="{FF2B5EF4-FFF2-40B4-BE49-F238E27FC236}">
                <a16:creationId xmlns:a16="http://schemas.microsoft.com/office/drawing/2014/main" id="{98DE98A0-4E39-18B5-A3F8-F24DE54CE63D}"/>
              </a:ext>
            </a:extLst>
          </p:cNvPr>
          <p:cNvSpPr>
            <a:spLocks noGrp="1"/>
          </p:cNvSpPr>
          <p:nvPr>
            <p:ph type="pic" sz="quarter" idx="21"/>
          </p:nvPr>
        </p:nvSpPr>
        <p:spPr>
          <a:xfrm>
            <a:off x="4521738" y="7789803"/>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9" name="Text Placeholder 10">
            <a:extLst>
              <a:ext uri="{FF2B5EF4-FFF2-40B4-BE49-F238E27FC236}">
                <a16:creationId xmlns:a16="http://schemas.microsoft.com/office/drawing/2014/main" id="{4C422E86-5E36-69F0-6D67-8BD68325AB55}"/>
              </a:ext>
            </a:extLst>
          </p:cNvPr>
          <p:cNvSpPr>
            <a:spLocks noGrp="1"/>
          </p:cNvSpPr>
          <p:nvPr>
            <p:ph type="body" sz="quarter" idx="22" hasCustomPrompt="1"/>
          </p:nvPr>
        </p:nvSpPr>
        <p:spPr>
          <a:xfrm>
            <a:off x="4521738" y="6374948"/>
            <a:ext cx="2819189" cy="457200"/>
          </a:xfrm>
        </p:spPr>
        <p:txBody>
          <a:bodyPr/>
          <a:lstStyle>
            <a:lvl1pPr>
              <a:defRPr sz="2400" i="1" spc="-50" baseline="0">
                <a:solidFill>
                  <a:srgbClr val="01277A"/>
                </a:solidFill>
                <a:latin typeface="+mj-lt"/>
              </a:defRPr>
            </a:lvl1pPr>
          </a:lstStyle>
          <a:p>
            <a:pPr lvl="0"/>
            <a:r>
              <a:rPr lang="en-US" dirty="0"/>
              <a:t>Text</a:t>
            </a:r>
          </a:p>
        </p:txBody>
      </p:sp>
      <p:sp>
        <p:nvSpPr>
          <p:cNvPr id="30" name="Text Placeholder 10">
            <a:extLst>
              <a:ext uri="{FF2B5EF4-FFF2-40B4-BE49-F238E27FC236}">
                <a16:creationId xmlns:a16="http://schemas.microsoft.com/office/drawing/2014/main" id="{9BCA728C-288C-7AE5-5265-CC451CFBAA8A}"/>
              </a:ext>
            </a:extLst>
          </p:cNvPr>
          <p:cNvSpPr>
            <a:spLocks noGrp="1"/>
          </p:cNvSpPr>
          <p:nvPr>
            <p:ph type="body" sz="quarter" idx="23" hasCustomPrompt="1"/>
          </p:nvPr>
        </p:nvSpPr>
        <p:spPr>
          <a:xfrm>
            <a:off x="8433063" y="5924550"/>
            <a:ext cx="2819189" cy="457200"/>
          </a:xfrm>
        </p:spPr>
        <p:txBody>
          <a:bodyPr/>
          <a:lstStyle>
            <a:lvl1pPr>
              <a:defRPr sz="3000" spc="-60" baseline="0">
                <a:solidFill>
                  <a:schemeClr val="tx1"/>
                </a:solidFill>
              </a:defRPr>
            </a:lvl1pPr>
          </a:lstStyle>
          <a:p>
            <a:pPr lvl="0"/>
            <a:r>
              <a:rPr lang="en-US" dirty="0"/>
              <a:t>Text</a:t>
            </a:r>
          </a:p>
        </p:txBody>
      </p:sp>
      <p:sp>
        <p:nvSpPr>
          <p:cNvPr id="31" name="Text Placeholder 10">
            <a:extLst>
              <a:ext uri="{FF2B5EF4-FFF2-40B4-BE49-F238E27FC236}">
                <a16:creationId xmlns:a16="http://schemas.microsoft.com/office/drawing/2014/main" id="{1767A952-6B1E-D886-965C-722568B0A79F}"/>
              </a:ext>
            </a:extLst>
          </p:cNvPr>
          <p:cNvSpPr>
            <a:spLocks noGrp="1"/>
          </p:cNvSpPr>
          <p:nvPr>
            <p:ph type="body" sz="quarter" idx="24" hasCustomPrompt="1"/>
          </p:nvPr>
        </p:nvSpPr>
        <p:spPr>
          <a:xfrm>
            <a:off x="8433063" y="6374948"/>
            <a:ext cx="2819189" cy="457200"/>
          </a:xfrm>
        </p:spPr>
        <p:txBody>
          <a:bodyPr/>
          <a:lstStyle>
            <a:lvl1pPr>
              <a:defRPr sz="2400" i="1" spc="-50" baseline="0">
                <a:solidFill>
                  <a:srgbClr val="01277A"/>
                </a:solidFill>
                <a:latin typeface="+mj-lt"/>
              </a:defRPr>
            </a:lvl1pPr>
          </a:lstStyle>
          <a:p>
            <a:pPr lvl="0"/>
            <a:r>
              <a:rPr lang="en-US" dirty="0"/>
              <a:t>Text</a:t>
            </a:r>
          </a:p>
        </p:txBody>
      </p:sp>
      <p:sp>
        <p:nvSpPr>
          <p:cNvPr id="32" name="Text Placeholder 10">
            <a:extLst>
              <a:ext uri="{FF2B5EF4-FFF2-40B4-BE49-F238E27FC236}">
                <a16:creationId xmlns:a16="http://schemas.microsoft.com/office/drawing/2014/main" id="{3CA49FA1-A02C-A508-B745-B4757D9BFE6F}"/>
              </a:ext>
            </a:extLst>
          </p:cNvPr>
          <p:cNvSpPr>
            <a:spLocks noGrp="1"/>
          </p:cNvSpPr>
          <p:nvPr>
            <p:ph type="body" sz="quarter" idx="25" hasCustomPrompt="1"/>
          </p:nvPr>
        </p:nvSpPr>
        <p:spPr>
          <a:xfrm>
            <a:off x="12344395" y="5924550"/>
            <a:ext cx="2819189" cy="457200"/>
          </a:xfrm>
        </p:spPr>
        <p:txBody>
          <a:bodyPr/>
          <a:lstStyle>
            <a:lvl1pPr>
              <a:defRPr sz="3000" spc="-60" baseline="0">
                <a:solidFill>
                  <a:schemeClr val="tx1"/>
                </a:solidFill>
              </a:defRPr>
            </a:lvl1pPr>
          </a:lstStyle>
          <a:p>
            <a:pPr lvl="0"/>
            <a:r>
              <a:rPr lang="en-US" dirty="0"/>
              <a:t>Text</a:t>
            </a:r>
          </a:p>
        </p:txBody>
      </p:sp>
      <p:sp>
        <p:nvSpPr>
          <p:cNvPr id="33" name="Text Placeholder 10">
            <a:extLst>
              <a:ext uri="{FF2B5EF4-FFF2-40B4-BE49-F238E27FC236}">
                <a16:creationId xmlns:a16="http://schemas.microsoft.com/office/drawing/2014/main" id="{3F1EA806-7BCA-45BD-57B0-047F2BA4E335}"/>
              </a:ext>
            </a:extLst>
          </p:cNvPr>
          <p:cNvSpPr>
            <a:spLocks noGrp="1"/>
          </p:cNvSpPr>
          <p:nvPr>
            <p:ph type="body" sz="quarter" idx="26" hasCustomPrompt="1"/>
          </p:nvPr>
        </p:nvSpPr>
        <p:spPr>
          <a:xfrm>
            <a:off x="12344395" y="6374948"/>
            <a:ext cx="2819189" cy="457200"/>
          </a:xfrm>
        </p:spPr>
        <p:txBody>
          <a:bodyPr/>
          <a:lstStyle>
            <a:lvl1pPr>
              <a:defRPr sz="2400" i="1" spc="-50" baseline="0">
                <a:solidFill>
                  <a:srgbClr val="01277A"/>
                </a:solidFill>
                <a:latin typeface="+mj-lt"/>
              </a:defRPr>
            </a:lvl1pPr>
          </a:lstStyle>
          <a:p>
            <a:pPr lvl="0"/>
            <a:r>
              <a:rPr lang="en-US" dirty="0"/>
              <a:t>Text</a:t>
            </a:r>
          </a:p>
        </p:txBody>
      </p:sp>
      <p:sp>
        <p:nvSpPr>
          <p:cNvPr id="34" name="Text Placeholder 10">
            <a:extLst>
              <a:ext uri="{FF2B5EF4-FFF2-40B4-BE49-F238E27FC236}">
                <a16:creationId xmlns:a16="http://schemas.microsoft.com/office/drawing/2014/main" id="{31FF4316-1067-A4A4-738F-F7598E37A622}"/>
              </a:ext>
            </a:extLst>
          </p:cNvPr>
          <p:cNvSpPr>
            <a:spLocks noGrp="1"/>
          </p:cNvSpPr>
          <p:nvPr>
            <p:ph type="body" sz="quarter" idx="27" hasCustomPrompt="1"/>
          </p:nvPr>
        </p:nvSpPr>
        <p:spPr>
          <a:xfrm>
            <a:off x="16255721" y="5924550"/>
            <a:ext cx="2819189" cy="457200"/>
          </a:xfrm>
        </p:spPr>
        <p:txBody>
          <a:bodyPr/>
          <a:lstStyle>
            <a:lvl1pPr>
              <a:defRPr sz="3000" spc="-60" baseline="0">
                <a:solidFill>
                  <a:schemeClr val="tx1"/>
                </a:solidFill>
              </a:defRPr>
            </a:lvl1pPr>
          </a:lstStyle>
          <a:p>
            <a:pPr lvl="0"/>
            <a:r>
              <a:rPr lang="en-US" dirty="0"/>
              <a:t>Text</a:t>
            </a:r>
          </a:p>
        </p:txBody>
      </p:sp>
      <p:sp>
        <p:nvSpPr>
          <p:cNvPr id="35" name="Text Placeholder 10">
            <a:extLst>
              <a:ext uri="{FF2B5EF4-FFF2-40B4-BE49-F238E27FC236}">
                <a16:creationId xmlns:a16="http://schemas.microsoft.com/office/drawing/2014/main" id="{D4756B74-111E-B533-04FA-0DDBFEAC68D8}"/>
              </a:ext>
            </a:extLst>
          </p:cNvPr>
          <p:cNvSpPr>
            <a:spLocks noGrp="1"/>
          </p:cNvSpPr>
          <p:nvPr>
            <p:ph type="body" sz="quarter" idx="28" hasCustomPrompt="1"/>
          </p:nvPr>
        </p:nvSpPr>
        <p:spPr>
          <a:xfrm>
            <a:off x="16255721" y="6374948"/>
            <a:ext cx="2819189" cy="457200"/>
          </a:xfrm>
        </p:spPr>
        <p:txBody>
          <a:bodyPr/>
          <a:lstStyle>
            <a:lvl1pPr>
              <a:defRPr sz="2400" i="1" spc="-50" baseline="0">
                <a:solidFill>
                  <a:srgbClr val="01277A"/>
                </a:solidFill>
                <a:latin typeface="+mj-lt"/>
              </a:defRPr>
            </a:lvl1pPr>
          </a:lstStyle>
          <a:p>
            <a:pPr lvl="0"/>
            <a:r>
              <a:rPr lang="en-US" dirty="0"/>
              <a:t>Text</a:t>
            </a:r>
          </a:p>
        </p:txBody>
      </p:sp>
      <p:sp>
        <p:nvSpPr>
          <p:cNvPr id="36" name="Text Placeholder 10">
            <a:extLst>
              <a:ext uri="{FF2B5EF4-FFF2-40B4-BE49-F238E27FC236}">
                <a16:creationId xmlns:a16="http://schemas.microsoft.com/office/drawing/2014/main" id="{333F1D93-8AE3-CAB0-FE03-E23E01F0E042}"/>
              </a:ext>
            </a:extLst>
          </p:cNvPr>
          <p:cNvSpPr>
            <a:spLocks noGrp="1"/>
          </p:cNvSpPr>
          <p:nvPr>
            <p:ph type="body" sz="quarter" idx="29" hasCustomPrompt="1"/>
          </p:nvPr>
        </p:nvSpPr>
        <p:spPr>
          <a:xfrm>
            <a:off x="4521738" y="11384069"/>
            <a:ext cx="2819189" cy="457200"/>
          </a:xfrm>
        </p:spPr>
        <p:txBody>
          <a:bodyPr/>
          <a:lstStyle>
            <a:lvl1pPr>
              <a:defRPr sz="3000" spc="-60" baseline="0">
                <a:solidFill>
                  <a:schemeClr val="tx1"/>
                </a:solidFill>
              </a:defRPr>
            </a:lvl1pPr>
          </a:lstStyle>
          <a:p>
            <a:pPr lvl="0"/>
            <a:r>
              <a:rPr lang="en-US" dirty="0"/>
              <a:t>Text</a:t>
            </a:r>
          </a:p>
        </p:txBody>
      </p:sp>
      <p:sp>
        <p:nvSpPr>
          <p:cNvPr id="37" name="Text Placeholder 10">
            <a:extLst>
              <a:ext uri="{FF2B5EF4-FFF2-40B4-BE49-F238E27FC236}">
                <a16:creationId xmlns:a16="http://schemas.microsoft.com/office/drawing/2014/main" id="{9DFB3C9D-A163-4F0D-8339-B4831AC74062}"/>
              </a:ext>
            </a:extLst>
          </p:cNvPr>
          <p:cNvSpPr>
            <a:spLocks noGrp="1"/>
          </p:cNvSpPr>
          <p:nvPr>
            <p:ph type="body" sz="quarter" idx="30" hasCustomPrompt="1"/>
          </p:nvPr>
        </p:nvSpPr>
        <p:spPr>
          <a:xfrm>
            <a:off x="4521738" y="11834467"/>
            <a:ext cx="2819189" cy="457200"/>
          </a:xfrm>
        </p:spPr>
        <p:txBody>
          <a:bodyPr/>
          <a:lstStyle>
            <a:lvl1pPr>
              <a:defRPr sz="2400" i="1" spc="-50" baseline="0">
                <a:solidFill>
                  <a:srgbClr val="01277A"/>
                </a:solidFill>
                <a:latin typeface="+mj-lt"/>
              </a:defRPr>
            </a:lvl1pPr>
          </a:lstStyle>
          <a:p>
            <a:pPr lvl="0"/>
            <a:r>
              <a:rPr lang="en-US" dirty="0"/>
              <a:t>Text</a:t>
            </a:r>
          </a:p>
        </p:txBody>
      </p:sp>
      <p:sp>
        <p:nvSpPr>
          <p:cNvPr id="38" name="Text Placeholder 10">
            <a:extLst>
              <a:ext uri="{FF2B5EF4-FFF2-40B4-BE49-F238E27FC236}">
                <a16:creationId xmlns:a16="http://schemas.microsoft.com/office/drawing/2014/main" id="{DA82020F-A107-28B4-BBFA-B24F0912D921}"/>
              </a:ext>
            </a:extLst>
          </p:cNvPr>
          <p:cNvSpPr>
            <a:spLocks noGrp="1"/>
          </p:cNvSpPr>
          <p:nvPr>
            <p:ph type="body" sz="quarter" idx="31" hasCustomPrompt="1"/>
          </p:nvPr>
        </p:nvSpPr>
        <p:spPr>
          <a:xfrm>
            <a:off x="8433063" y="11384069"/>
            <a:ext cx="2819189" cy="457200"/>
          </a:xfrm>
        </p:spPr>
        <p:txBody>
          <a:bodyPr/>
          <a:lstStyle>
            <a:lvl1pPr>
              <a:defRPr sz="3000" spc="-60" baseline="0">
                <a:solidFill>
                  <a:schemeClr val="tx1"/>
                </a:solidFill>
              </a:defRPr>
            </a:lvl1pPr>
          </a:lstStyle>
          <a:p>
            <a:pPr lvl="0"/>
            <a:r>
              <a:rPr lang="en-US" dirty="0"/>
              <a:t>Text</a:t>
            </a:r>
          </a:p>
        </p:txBody>
      </p:sp>
      <p:sp>
        <p:nvSpPr>
          <p:cNvPr id="39" name="Text Placeholder 10">
            <a:extLst>
              <a:ext uri="{FF2B5EF4-FFF2-40B4-BE49-F238E27FC236}">
                <a16:creationId xmlns:a16="http://schemas.microsoft.com/office/drawing/2014/main" id="{4DB56E4A-8504-FFBA-8945-0543FDD72A71}"/>
              </a:ext>
            </a:extLst>
          </p:cNvPr>
          <p:cNvSpPr>
            <a:spLocks noGrp="1"/>
          </p:cNvSpPr>
          <p:nvPr>
            <p:ph type="body" sz="quarter" idx="32" hasCustomPrompt="1"/>
          </p:nvPr>
        </p:nvSpPr>
        <p:spPr>
          <a:xfrm>
            <a:off x="8433063" y="11834467"/>
            <a:ext cx="2819189" cy="457200"/>
          </a:xfrm>
        </p:spPr>
        <p:txBody>
          <a:bodyPr/>
          <a:lstStyle>
            <a:lvl1pPr>
              <a:defRPr sz="2400" i="1" spc="-50" baseline="0">
                <a:solidFill>
                  <a:srgbClr val="01277A"/>
                </a:solidFill>
                <a:latin typeface="+mj-lt"/>
              </a:defRPr>
            </a:lvl1pPr>
          </a:lstStyle>
          <a:p>
            <a:pPr lvl="0"/>
            <a:r>
              <a:rPr lang="en-US" dirty="0"/>
              <a:t>Text</a:t>
            </a:r>
          </a:p>
        </p:txBody>
      </p:sp>
      <p:sp>
        <p:nvSpPr>
          <p:cNvPr id="40" name="Text Placeholder 10">
            <a:extLst>
              <a:ext uri="{FF2B5EF4-FFF2-40B4-BE49-F238E27FC236}">
                <a16:creationId xmlns:a16="http://schemas.microsoft.com/office/drawing/2014/main" id="{5EF29A98-6177-A283-42E2-FE9C1185CE2D}"/>
              </a:ext>
            </a:extLst>
          </p:cNvPr>
          <p:cNvSpPr>
            <a:spLocks noGrp="1"/>
          </p:cNvSpPr>
          <p:nvPr>
            <p:ph type="body" sz="quarter" idx="33" hasCustomPrompt="1"/>
          </p:nvPr>
        </p:nvSpPr>
        <p:spPr>
          <a:xfrm>
            <a:off x="12344395" y="11384069"/>
            <a:ext cx="2819189" cy="457200"/>
          </a:xfrm>
        </p:spPr>
        <p:txBody>
          <a:bodyPr/>
          <a:lstStyle>
            <a:lvl1pPr>
              <a:defRPr sz="3000" spc="-60" baseline="0">
                <a:solidFill>
                  <a:schemeClr val="tx1"/>
                </a:solidFill>
              </a:defRPr>
            </a:lvl1pPr>
          </a:lstStyle>
          <a:p>
            <a:pPr lvl="0"/>
            <a:r>
              <a:rPr lang="en-US" dirty="0"/>
              <a:t>Text</a:t>
            </a:r>
          </a:p>
        </p:txBody>
      </p:sp>
      <p:sp>
        <p:nvSpPr>
          <p:cNvPr id="41" name="Text Placeholder 10">
            <a:extLst>
              <a:ext uri="{FF2B5EF4-FFF2-40B4-BE49-F238E27FC236}">
                <a16:creationId xmlns:a16="http://schemas.microsoft.com/office/drawing/2014/main" id="{DC5978A5-743F-11F1-E3E6-BEC974E435A7}"/>
              </a:ext>
            </a:extLst>
          </p:cNvPr>
          <p:cNvSpPr>
            <a:spLocks noGrp="1"/>
          </p:cNvSpPr>
          <p:nvPr>
            <p:ph type="body" sz="quarter" idx="34" hasCustomPrompt="1"/>
          </p:nvPr>
        </p:nvSpPr>
        <p:spPr>
          <a:xfrm>
            <a:off x="12344395" y="11834467"/>
            <a:ext cx="2819189" cy="457200"/>
          </a:xfrm>
        </p:spPr>
        <p:txBody>
          <a:bodyPr/>
          <a:lstStyle>
            <a:lvl1pPr>
              <a:defRPr sz="2400" i="1" spc="-50" baseline="0">
                <a:solidFill>
                  <a:srgbClr val="01277A"/>
                </a:solidFill>
                <a:latin typeface="+mj-lt"/>
              </a:defRPr>
            </a:lvl1pPr>
          </a:lstStyle>
          <a:p>
            <a:pPr lvl="0"/>
            <a:r>
              <a:rPr lang="en-US" dirty="0"/>
              <a:t>Text</a:t>
            </a:r>
          </a:p>
        </p:txBody>
      </p:sp>
      <p:sp>
        <p:nvSpPr>
          <p:cNvPr id="42" name="Text Placeholder 10">
            <a:extLst>
              <a:ext uri="{FF2B5EF4-FFF2-40B4-BE49-F238E27FC236}">
                <a16:creationId xmlns:a16="http://schemas.microsoft.com/office/drawing/2014/main" id="{632CB018-C477-B240-2325-DBB44E30FD7F}"/>
              </a:ext>
            </a:extLst>
          </p:cNvPr>
          <p:cNvSpPr>
            <a:spLocks noGrp="1"/>
          </p:cNvSpPr>
          <p:nvPr>
            <p:ph type="body" sz="quarter" idx="35" hasCustomPrompt="1"/>
          </p:nvPr>
        </p:nvSpPr>
        <p:spPr>
          <a:xfrm>
            <a:off x="16255721" y="11384069"/>
            <a:ext cx="2819189" cy="457200"/>
          </a:xfrm>
        </p:spPr>
        <p:txBody>
          <a:bodyPr/>
          <a:lstStyle>
            <a:lvl1pPr>
              <a:defRPr sz="3000" spc="-60" baseline="0">
                <a:solidFill>
                  <a:schemeClr val="tx1"/>
                </a:solidFill>
              </a:defRPr>
            </a:lvl1pPr>
          </a:lstStyle>
          <a:p>
            <a:pPr lvl="0"/>
            <a:r>
              <a:rPr lang="en-US" dirty="0"/>
              <a:t>Text</a:t>
            </a:r>
          </a:p>
        </p:txBody>
      </p:sp>
      <p:sp>
        <p:nvSpPr>
          <p:cNvPr id="43" name="Text Placeholder 10">
            <a:extLst>
              <a:ext uri="{FF2B5EF4-FFF2-40B4-BE49-F238E27FC236}">
                <a16:creationId xmlns:a16="http://schemas.microsoft.com/office/drawing/2014/main" id="{60E275C2-3732-844C-82AA-F0F41E259442}"/>
              </a:ext>
            </a:extLst>
          </p:cNvPr>
          <p:cNvSpPr>
            <a:spLocks noGrp="1"/>
          </p:cNvSpPr>
          <p:nvPr>
            <p:ph type="body" sz="quarter" idx="36" hasCustomPrompt="1"/>
          </p:nvPr>
        </p:nvSpPr>
        <p:spPr>
          <a:xfrm>
            <a:off x="16255721" y="11834467"/>
            <a:ext cx="2819189" cy="457200"/>
          </a:xfrm>
        </p:spPr>
        <p:txBody>
          <a:bodyPr/>
          <a:lstStyle>
            <a:lvl1pPr>
              <a:defRPr sz="2400" i="1" spc="-50" baseline="0">
                <a:solidFill>
                  <a:srgbClr val="01277A"/>
                </a:solidFill>
                <a:latin typeface="+mj-lt"/>
              </a:defRPr>
            </a:lvl1pPr>
          </a:lstStyle>
          <a:p>
            <a:pPr lvl="0"/>
            <a:r>
              <a:rPr lang="en-US" dirty="0"/>
              <a:t>Text</a:t>
            </a:r>
          </a:p>
        </p:txBody>
      </p:sp>
      <p:sp>
        <p:nvSpPr>
          <p:cNvPr id="18" name="Picture Placeholder 20">
            <a:extLst>
              <a:ext uri="{FF2B5EF4-FFF2-40B4-BE49-F238E27FC236}">
                <a16:creationId xmlns:a16="http://schemas.microsoft.com/office/drawing/2014/main" id="{2EACF26C-0A1E-E2F9-77B9-D24C2EC98AE5}"/>
              </a:ext>
            </a:extLst>
          </p:cNvPr>
          <p:cNvSpPr>
            <a:spLocks noGrp="1"/>
          </p:cNvSpPr>
          <p:nvPr>
            <p:ph type="pic" sz="quarter" idx="37"/>
          </p:nvPr>
        </p:nvSpPr>
        <p:spPr>
          <a:xfrm>
            <a:off x="20167048" y="2641415"/>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19" name="Picture Placeholder 20">
            <a:extLst>
              <a:ext uri="{FF2B5EF4-FFF2-40B4-BE49-F238E27FC236}">
                <a16:creationId xmlns:a16="http://schemas.microsoft.com/office/drawing/2014/main" id="{0489CB9F-F7D8-0E42-4BAF-5293DF865D25}"/>
              </a:ext>
            </a:extLst>
          </p:cNvPr>
          <p:cNvSpPr>
            <a:spLocks noGrp="1"/>
          </p:cNvSpPr>
          <p:nvPr>
            <p:ph type="pic" sz="quarter" idx="38"/>
          </p:nvPr>
        </p:nvSpPr>
        <p:spPr>
          <a:xfrm>
            <a:off x="20167047" y="7789803"/>
            <a:ext cx="2819189" cy="2971591"/>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20" name="Text Placeholder 10">
            <a:extLst>
              <a:ext uri="{FF2B5EF4-FFF2-40B4-BE49-F238E27FC236}">
                <a16:creationId xmlns:a16="http://schemas.microsoft.com/office/drawing/2014/main" id="{7EC73FC0-1F8C-DEEB-F0C2-2B3DE4E3F8B3}"/>
              </a:ext>
            </a:extLst>
          </p:cNvPr>
          <p:cNvSpPr>
            <a:spLocks noGrp="1"/>
          </p:cNvSpPr>
          <p:nvPr>
            <p:ph type="body" sz="quarter" idx="39" hasCustomPrompt="1"/>
          </p:nvPr>
        </p:nvSpPr>
        <p:spPr>
          <a:xfrm>
            <a:off x="20167048" y="5924550"/>
            <a:ext cx="2819189" cy="457200"/>
          </a:xfrm>
        </p:spPr>
        <p:txBody>
          <a:bodyPr/>
          <a:lstStyle>
            <a:lvl1pPr>
              <a:defRPr sz="3000" spc="-60" baseline="0">
                <a:solidFill>
                  <a:schemeClr val="tx1"/>
                </a:solidFill>
              </a:defRPr>
            </a:lvl1pPr>
          </a:lstStyle>
          <a:p>
            <a:pPr lvl="0"/>
            <a:r>
              <a:rPr lang="en-US" dirty="0"/>
              <a:t>Text</a:t>
            </a:r>
          </a:p>
        </p:txBody>
      </p:sp>
      <p:sp>
        <p:nvSpPr>
          <p:cNvPr id="44" name="Text Placeholder 10">
            <a:extLst>
              <a:ext uri="{FF2B5EF4-FFF2-40B4-BE49-F238E27FC236}">
                <a16:creationId xmlns:a16="http://schemas.microsoft.com/office/drawing/2014/main" id="{E836505D-30B2-937A-5B8D-271AA7BB3338}"/>
              </a:ext>
            </a:extLst>
          </p:cNvPr>
          <p:cNvSpPr>
            <a:spLocks noGrp="1"/>
          </p:cNvSpPr>
          <p:nvPr>
            <p:ph type="body" sz="quarter" idx="40" hasCustomPrompt="1"/>
          </p:nvPr>
        </p:nvSpPr>
        <p:spPr>
          <a:xfrm>
            <a:off x="20167048" y="6374948"/>
            <a:ext cx="2819189" cy="457200"/>
          </a:xfrm>
        </p:spPr>
        <p:txBody>
          <a:bodyPr/>
          <a:lstStyle>
            <a:lvl1pPr>
              <a:defRPr sz="2400" i="1" spc="-50" baseline="0">
                <a:solidFill>
                  <a:srgbClr val="01277A"/>
                </a:solidFill>
                <a:latin typeface="+mj-lt"/>
              </a:defRPr>
            </a:lvl1pPr>
          </a:lstStyle>
          <a:p>
            <a:pPr lvl="0"/>
            <a:r>
              <a:rPr lang="en-US" dirty="0"/>
              <a:t>Text</a:t>
            </a:r>
          </a:p>
        </p:txBody>
      </p:sp>
      <p:sp>
        <p:nvSpPr>
          <p:cNvPr id="45" name="Text Placeholder 10">
            <a:extLst>
              <a:ext uri="{FF2B5EF4-FFF2-40B4-BE49-F238E27FC236}">
                <a16:creationId xmlns:a16="http://schemas.microsoft.com/office/drawing/2014/main" id="{25E2DED5-AE49-63A7-7850-1B10BFF5C534}"/>
              </a:ext>
            </a:extLst>
          </p:cNvPr>
          <p:cNvSpPr>
            <a:spLocks noGrp="1"/>
          </p:cNvSpPr>
          <p:nvPr>
            <p:ph type="body" sz="quarter" idx="41" hasCustomPrompt="1"/>
          </p:nvPr>
        </p:nvSpPr>
        <p:spPr>
          <a:xfrm>
            <a:off x="20167048" y="11384069"/>
            <a:ext cx="2819189" cy="457200"/>
          </a:xfrm>
        </p:spPr>
        <p:txBody>
          <a:bodyPr/>
          <a:lstStyle>
            <a:lvl1pPr>
              <a:defRPr sz="3000" spc="-60" baseline="0">
                <a:solidFill>
                  <a:schemeClr val="tx1"/>
                </a:solidFill>
              </a:defRPr>
            </a:lvl1pPr>
          </a:lstStyle>
          <a:p>
            <a:pPr lvl="0"/>
            <a:r>
              <a:rPr lang="en-US" dirty="0"/>
              <a:t>Text</a:t>
            </a:r>
          </a:p>
        </p:txBody>
      </p:sp>
      <p:sp>
        <p:nvSpPr>
          <p:cNvPr id="46" name="Text Placeholder 10">
            <a:extLst>
              <a:ext uri="{FF2B5EF4-FFF2-40B4-BE49-F238E27FC236}">
                <a16:creationId xmlns:a16="http://schemas.microsoft.com/office/drawing/2014/main" id="{DE6CDD46-CEAE-7FAD-E338-B02E897E490E}"/>
              </a:ext>
            </a:extLst>
          </p:cNvPr>
          <p:cNvSpPr>
            <a:spLocks noGrp="1"/>
          </p:cNvSpPr>
          <p:nvPr>
            <p:ph type="body" sz="quarter" idx="42" hasCustomPrompt="1"/>
          </p:nvPr>
        </p:nvSpPr>
        <p:spPr>
          <a:xfrm>
            <a:off x="20167048" y="11834467"/>
            <a:ext cx="2819189" cy="457200"/>
          </a:xfrm>
        </p:spPr>
        <p:txBody>
          <a:bodyPr/>
          <a:lstStyle>
            <a:lvl1pPr>
              <a:defRPr sz="2400" i="1" spc="-50" baseline="0">
                <a:solidFill>
                  <a:srgbClr val="01277A"/>
                </a:solidFill>
                <a:latin typeface="+mj-lt"/>
              </a:defRPr>
            </a:lvl1pPr>
          </a:lstStyle>
          <a:p>
            <a:pPr lvl="0"/>
            <a:r>
              <a:rPr lang="en-US" dirty="0"/>
              <a:t>Text</a:t>
            </a:r>
          </a:p>
        </p:txBody>
      </p:sp>
      <p:sp>
        <p:nvSpPr>
          <p:cNvPr id="3" name="Text Placeholder 8">
            <a:extLst>
              <a:ext uri="{FF2B5EF4-FFF2-40B4-BE49-F238E27FC236}">
                <a16:creationId xmlns:a16="http://schemas.microsoft.com/office/drawing/2014/main" id="{DD44277E-CE61-55E0-4EAA-92F1CF4291BC}"/>
              </a:ext>
            </a:extLst>
          </p:cNvPr>
          <p:cNvSpPr>
            <a:spLocks noGrp="1"/>
          </p:cNvSpPr>
          <p:nvPr>
            <p:ph type="body" sz="quarter" idx="12" hasCustomPrompt="1"/>
          </p:nvPr>
        </p:nvSpPr>
        <p:spPr>
          <a:xfrm>
            <a:off x="608807" y="2500313"/>
            <a:ext cx="3491245" cy="1055686"/>
          </a:xfrm>
        </p:spPr>
        <p:txBody>
          <a:bodyPr/>
          <a:lstStyle>
            <a:lvl1pPr>
              <a:defRPr sz="4800" i="1" spc="-100" baseline="0">
                <a:solidFill>
                  <a:srgbClr val="01277A"/>
                </a:solidFill>
                <a:latin typeface="+mj-lt"/>
              </a:defRPr>
            </a:lvl1pPr>
            <a:lvl2pPr marL="0" indent="0">
              <a:buNone/>
              <a:defRPr/>
            </a:lvl2pPr>
          </a:lstStyle>
          <a:p>
            <a:pPr lvl="0"/>
            <a:r>
              <a:rPr lang="en-US" dirty="0"/>
              <a:t>Title</a:t>
            </a:r>
          </a:p>
        </p:txBody>
      </p:sp>
      <p:pic>
        <p:nvPicPr>
          <p:cNvPr id="4" name="Picture 4">
            <a:extLst>
              <a:ext uri="{FF2B5EF4-FFF2-40B4-BE49-F238E27FC236}">
                <a16:creationId xmlns:a16="http://schemas.microsoft.com/office/drawing/2014/main" id="{2B434C32-E377-50A9-7E1E-41E5AE8FEC16}"/>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205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250" fill="hold"/>
                                        <p:tgtEl>
                                          <p:spTgt spid="21"/>
                                        </p:tgtEl>
                                        <p:attrNameLst>
                                          <p:attrName>ppt_w</p:attrName>
                                        </p:attrNameLst>
                                      </p:cBhvr>
                                      <p:tavLst>
                                        <p:tav tm="0">
                                          <p:val>
                                            <p:fltVal val="0"/>
                                          </p:val>
                                        </p:tav>
                                        <p:tav tm="100000">
                                          <p:val>
                                            <p:strVal val="#ppt_w"/>
                                          </p:val>
                                        </p:tav>
                                      </p:tavLst>
                                    </p:anim>
                                    <p:anim calcmode="lin" valueType="num">
                                      <p:cBhvr>
                                        <p:cTn id="8" dur="250" fill="hold"/>
                                        <p:tgtEl>
                                          <p:spTgt spid="21"/>
                                        </p:tgtEl>
                                        <p:attrNameLst>
                                          <p:attrName>ppt_h</p:attrName>
                                        </p:attrNameLst>
                                      </p:cBhvr>
                                      <p:tavLst>
                                        <p:tav tm="0">
                                          <p:val>
                                            <p:fltVal val="0"/>
                                          </p:val>
                                        </p:tav>
                                        <p:tav tm="100000">
                                          <p:val>
                                            <p:strVal val="#ppt_h"/>
                                          </p:val>
                                        </p:tav>
                                      </p:tavLst>
                                    </p:anim>
                                    <p:animEffect transition="in" filter="fade">
                                      <p:cBhvr>
                                        <p:cTn id="9" dur="250"/>
                                        <p:tgtEl>
                                          <p:spTgt spid="21"/>
                                        </p:tgtEl>
                                      </p:cBhvr>
                                    </p:animEffect>
                                  </p:childTnLst>
                                </p:cTn>
                              </p:par>
                              <p:par>
                                <p:cTn id="10" presetID="6" presetClass="emph" presetSubtype="0" decel="100000" autoRev="1" fill="hold" grpId="1" nodeType="withEffect">
                                  <p:stCondLst>
                                    <p:cond delay="0"/>
                                  </p:stCondLst>
                                  <p:childTnLst>
                                    <p:animScale>
                                      <p:cBhvr>
                                        <p:cTn id="11" dur="350" fill="hold"/>
                                        <p:tgtEl>
                                          <p:spTgt spid="21"/>
                                        </p:tgtEl>
                                      </p:cBhvr>
                                      <p:by x="108000" y="108000"/>
                                    </p:animScale>
                                  </p:childTnLst>
                                </p:cTn>
                              </p:par>
                              <p:par>
                                <p:cTn id="12" presetID="53" presetClass="entr" presetSubtype="16"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250" fill="hold"/>
                                        <p:tgtEl>
                                          <p:spTgt spid="22"/>
                                        </p:tgtEl>
                                        <p:attrNameLst>
                                          <p:attrName>ppt_w</p:attrName>
                                        </p:attrNameLst>
                                      </p:cBhvr>
                                      <p:tavLst>
                                        <p:tav tm="0">
                                          <p:val>
                                            <p:fltVal val="0"/>
                                          </p:val>
                                        </p:tav>
                                        <p:tav tm="100000">
                                          <p:val>
                                            <p:strVal val="#ppt_w"/>
                                          </p:val>
                                        </p:tav>
                                      </p:tavLst>
                                    </p:anim>
                                    <p:anim calcmode="lin" valueType="num">
                                      <p:cBhvr>
                                        <p:cTn id="15" dur="250" fill="hold"/>
                                        <p:tgtEl>
                                          <p:spTgt spid="22"/>
                                        </p:tgtEl>
                                        <p:attrNameLst>
                                          <p:attrName>ppt_h</p:attrName>
                                        </p:attrNameLst>
                                      </p:cBhvr>
                                      <p:tavLst>
                                        <p:tav tm="0">
                                          <p:val>
                                            <p:fltVal val="0"/>
                                          </p:val>
                                        </p:tav>
                                        <p:tav tm="100000">
                                          <p:val>
                                            <p:strVal val="#ppt_h"/>
                                          </p:val>
                                        </p:tav>
                                      </p:tavLst>
                                    </p:anim>
                                    <p:animEffect transition="in" filter="fade">
                                      <p:cBhvr>
                                        <p:cTn id="16" dur="250"/>
                                        <p:tgtEl>
                                          <p:spTgt spid="22"/>
                                        </p:tgtEl>
                                      </p:cBhvr>
                                    </p:animEffect>
                                  </p:childTnLst>
                                </p:cTn>
                              </p:par>
                              <p:par>
                                <p:cTn id="17" presetID="6" presetClass="emph" presetSubtype="0" decel="100000" autoRev="1" fill="hold" grpId="1" nodeType="withEffect">
                                  <p:stCondLst>
                                    <p:cond delay="0"/>
                                  </p:stCondLst>
                                  <p:childTnLst>
                                    <p:animScale>
                                      <p:cBhvr>
                                        <p:cTn id="18" dur="350" fill="hold"/>
                                        <p:tgtEl>
                                          <p:spTgt spid="22"/>
                                        </p:tgtEl>
                                      </p:cBhvr>
                                      <p:by x="108000" y="108000"/>
                                    </p:animScale>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250" fill="hold"/>
                                        <p:tgtEl>
                                          <p:spTgt spid="23"/>
                                        </p:tgtEl>
                                        <p:attrNameLst>
                                          <p:attrName>ppt_w</p:attrName>
                                        </p:attrNameLst>
                                      </p:cBhvr>
                                      <p:tavLst>
                                        <p:tav tm="0">
                                          <p:val>
                                            <p:fltVal val="0"/>
                                          </p:val>
                                        </p:tav>
                                        <p:tav tm="100000">
                                          <p:val>
                                            <p:strVal val="#ppt_w"/>
                                          </p:val>
                                        </p:tav>
                                      </p:tavLst>
                                    </p:anim>
                                    <p:anim calcmode="lin" valueType="num">
                                      <p:cBhvr>
                                        <p:cTn id="22" dur="250" fill="hold"/>
                                        <p:tgtEl>
                                          <p:spTgt spid="23"/>
                                        </p:tgtEl>
                                        <p:attrNameLst>
                                          <p:attrName>ppt_h</p:attrName>
                                        </p:attrNameLst>
                                      </p:cBhvr>
                                      <p:tavLst>
                                        <p:tav tm="0">
                                          <p:val>
                                            <p:fltVal val="0"/>
                                          </p:val>
                                        </p:tav>
                                        <p:tav tm="100000">
                                          <p:val>
                                            <p:strVal val="#ppt_h"/>
                                          </p:val>
                                        </p:tav>
                                      </p:tavLst>
                                    </p:anim>
                                    <p:animEffect transition="in" filter="fade">
                                      <p:cBhvr>
                                        <p:cTn id="23" dur="250"/>
                                        <p:tgtEl>
                                          <p:spTgt spid="23"/>
                                        </p:tgtEl>
                                      </p:cBhvr>
                                    </p:animEffect>
                                  </p:childTnLst>
                                </p:cTn>
                              </p:par>
                              <p:par>
                                <p:cTn id="24" presetID="6" presetClass="emph" presetSubtype="0" decel="100000" autoRev="1" fill="hold" grpId="1" nodeType="withEffect">
                                  <p:stCondLst>
                                    <p:cond delay="0"/>
                                  </p:stCondLst>
                                  <p:childTnLst>
                                    <p:animScale>
                                      <p:cBhvr>
                                        <p:cTn id="25" dur="350" fill="hold"/>
                                        <p:tgtEl>
                                          <p:spTgt spid="23"/>
                                        </p:tgtEl>
                                      </p:cBhvr>
                                      <p:by x="108000" y="108000"/>
                                    </p:animScale>
                                  </p:childTnLst>
                                </p:cTn>
                              </p:par>
                              <p:par>
                                <p:cTn id="26" presetID="53" presetClass="entr" presetSubtype="16"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250" fill="hold"/>
                                        <p:tgtEl>
                                          <p:spTgt spid="24"/>
                                        </p:tgtEl>
                                        <p:attrNameLst>
                                          <p:attrName>ppt_w</p:attrName>
                                        </p:attrNameLst>
                                      </p:cBhvr>
                                      <p:tavLst>
                                        <p:tav tm="0">
                                          <p:val>
                                            <p:fltVal val="0"/>
                                          </p:val>
                                        </p:tav>
                                        <p:tav tm="100000">
                                          <p:val>
                                            <p:strVal val="#ppt_w"/>
                                          </p:val>
                                        </p:tav>
                                      </p:tavLst>
                                    </p:anim>
                                    <p:anim calcmode="lin" valueType="num">
                                      <p:cBhvr>
                                        <p:cTn id="29" dur="250" fill="hold"/>
                                        <p:tgtEl>
                                          <p:spTgt spid="24"/>
                                        </p:tgtEl>
                                        <p:attrNameLst>
                                          <p:attrName>ppt_h</p:attrName>
                                        </p:attrNameLst>
                                      </p:cBhvr>
                                      <p:tavLst>
                                        <p:tav tm="0">
                                          <p:val>
                                            <p:fltVal val="0"/>
                                          </p:val>
                                        </p:tav>
                                        <p:tav tm="100000">
                                          <p:val>
                                            <p:strVal val="#ppt_h"/>
                                          </p:val>
                                        </p:tav>
                                      </p:tavLst>
                                    </p:anim>
                                    <p:animEffect transition="in" filter="fade">
                                      <p:cBhvr>
                                        <p:cTn id="30" dur="250"/>
                                        <p:tgtEl>
                                          <p:spTgt spid="24"/>
                                        </p:tgtEl>
                                      </p:cBhvr>
                                    </p:animEffect>
                                  </p:childTnLst>
                                </p:cTn>
                              </p:par>
                              <p:par>
                                <p:cTn id="31" presetID="6" presetClass="emph" presetSubtype="0" decel="100000" autoRev="1" fill="hold" grpId="1" nodeType="withEffect">
                                  <p:stCondLst>
                                    <p:cond delay="0"/>
                                  </p:stCondLst>
                                  <p:childTnLst>
                                    <p:animScale>
                                      <p:cBhvr>
                                        <p:cTn id="32" dur="350" fill="hold"/>
                                        <p:tgtEl>
                                          <p:spTgt spid="24"/>
                                        </p:tgtEl>
                                      </p:cBhvr>
                                      <p:by x="108000" y="108000"/>
                                    </p:animScale>
                                  </p:childTnLst>
                                </p:cTn>
                              </p:par>
                              <p:par>
                                <p:cTn id="33" presetID="53" presetClass="entr" presetSubtype="16"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250" fill="hold"/>
                                        <p:tgtEl>
                                          <p:spTgt spid="18"/>
                                        </p:tgtEl>
                                        <p:attrNameLst>
                                          <p:attrName>ppt_w</p:attrName>
                                        </p:attrNameLst>
                                      </p:cBhvr>
                                      <p:tavLst>
                                        <p:tav tm="0">
                                          <p:val>
                                            <p:fltVal val="0"/>
                                          </p:val>
                                        </p:tav>
                                        <p:tav tm="100000">
                                          <p:val>
                                            <p:strVal val="#ppt_w"/>
                                          </p:val>
                                        </p:tav>
                                      </p:tavLst>
                                    </p:anim>
                                    <p:anim calcmode="lin" valueType="num">
                                      <p:cBhvr>
                                        <p:cTn id="36" dur="250" fill="hold"/>
                                        <p:tgtEl>
                                          <p:spTgt spid="18"/>
                                        </p:tgtEl>
                                        <p:attrNameLst>
                                          <p:attrName>ppt_h</p:attrName>
                                        </p:attrNameLst>
                                      </p:cBhvr>
                                      <p:tavLst>
                                        <p:tav tm="0">
                                          <p:val>
                                            <p:fltVal val="0"/>
                                          </p:val>
                                        </p:tav>
                                        <p:tav tm="100000">
                                          <p:val>
                                            <p:strVal val="#ppt_h"/>
                                          </p:val>
                                        </p:tav>
                                      </p:tavLst>
                                    </p:anim>
                                    <p:animEffect transition="in" filter="fade">
                                      <p:cBhvr>
                                        <p:cTn id="37" dur="250"/>
                                        <p:tgtEl>
                                          <p:spTgt spid="18"/>
                                        </p:tgtEl>
                                      </p:cBhvr>
                                    </p:animEffect>
                                  </p:childTnLst>
                                </p:cTn>
                              </p:par>
                              <p:par>
                                <p:cTn id="38" presetID="6" presetClass="emph" presetSubtype="0" decel="100000" autoRev="1" fill="hold" grpId="1" nodeType="withEffect">
                                  <p:stCondLst>
                                    <p:cond delay="0"/>
                                  </p:stCondLst>
                                  <p:childTnLst>
                                    <p:animScale>
                                      <p:cBhvr>
                                        <p:cTn id="39" dur="350" fill="hold"/>
                                        <p:tgtEl>
                                          <p:spTgt spid="18"/>
                                        </p:tgtEl>
                                      </p:cBhvr>
                                      <p:by x="108000" y="108000"/>
                                    </p:animScale>
                                  </p:childTnLst>
                                </p:cTn>
                              </p:par>
                              <p:par>
                                <p:cTn id="40" presetID="53" presetClass="entr" presetSubtype="16" fill="hold" grpId="0" nodeType="withEffect">
                                  <p:stCondLst>
                                    <p:cond delay="150"/>
                                  </p:stCondLst>
                                  <p:childTnLst>
                                    <p:set>
                                      <p:cBhvr>
                                        <p:cTn id="41" dur="1" fill="hold">
                                          <p:stCondLst>
                                            <p:cond delay="0"/>
                                          </p:stCondLst>
                                        </p:cTn>
                                        <p:tgtEl>
                                          <p:spTgt spid="28"/>
                                        </p:tgtEl>
                                        <p:attrNameLst>
                                          <p:attrName>style.visibility</p:attrName>
                                        </p:attrNameLst>
                                      </p:cBhvr>
                                      <p:to>
                                        <p:strVal val="visible"/>
                                      </p:to>
                                    </p:set>
                                    <p:anim calcmode="lin" valueType="num">
                                      <p:cBhvr>
                                        <p:cTn id="42" dur="250" fill="hold"/>
                                        <p:tgtEl>
                                          <p:spTgt spid="28"/>
                                        </p:tgtEl>
                                        <p:attrNameLst>
                                          <p:attrName>ppt_w</p:attrName>
                                        </p:attrNameLst>
                                      </p:cBhvr>
                                      <p:tavLst>
                                        <p:tav tm="0">
                                          <p:val>
                                            <p:fltVal val="0"/>
                                          </p:val>
                                        </p:tav>
                                        <p:tav tm="100000">
                                          <p:val>
                                            <p:strVal val="#ppt_w"/>
                                          </p:val>
                                        </p:tav>
                                      </p:tavLst>
                                    </p:anim>
                                    <p:anim calcmode="lin" valueType="num">
                                      <p:cBhvr>
                                        <p:cTn id="43" dur="250" fill="hold"/>
                                        <p:tgtEl>
                                          <p:spTgt spid="28"/>
                                        </p:tgtEl>
                                        <p:attrNameLst>
                                          <p:attrName>ppt_h</p:attrName>
                                        </p:attrNameLst>
                                      </p:cBhvr>
                                      <p:tavLst>
                                        <p:tav tm="0">
                                          <p:val>
                                            <p:fltVal val="0"/>
                                          </p:val>
                                        </p:tav>
                                        <p:tav tm="100000">
                                          <p:val>
                                            <p:strVal val="#ppt_h"/>
                                          </p:val>
                                        </p:tav>
                                      </p:tavLst>
                                    </p:anim>
                                    <p:animEffect transition="in" filter="fade">
                                      <p:cBhvr>
                                        <p:cTn id="44" dur="250"/>
                                        <p:tgtEl>
                                          <p:spTgt spid="28"/>
                                        </p:tgtEl>
                                      </p:cBhvr>
                                    </p:animEffect>
                                  </p:childTnLst>
                                </p:cTn>
                              </p:par>
                              <p:par>
                                <p:cTn id="45" presetID="6" presetClass="emph" presetSubtype="0" decel="100000" autoRev="1" fill="hold" grpId="1" nodeType="withEffect">
                                  <p:stCondLst>
                                    <p:cond delay="150"/>
                                  </p:stCondLst>
                                  <p:childTnLst>
                                    <p:animScale>
                                      <p:cBhvr>
                                        <p:cTn id="46" dur="350" fill="hold"/>
                                        <p:tgtEl>
                                          <p:spTgt spid="28"/>
                                        </p:tgtEl>
                                      </p:cBhvr>
                                      <p:by x="108000" y="108000"/>
                                    </p:animScale>
                                  </p:childTnLst>
                                </p:cTn>
                              </p:par>
                              <p:par>
                                <p:cTn id="47" presetID="53" presetClass="entr" presetSubtype="16" fill="hold" grpId="0" nodeType="withEffect">
                                  <p:stCondLst>
                                    <p:cond delay="150"/>
                                  </p:stCondLst>
                                  <p:childTnLst>
                                    <p:set>
                                      <p:cBhvr>
                                        <p:cTn id="48" dur="1" fill="hold">
                                          <p:stCondLst>
                                            <p:cond delay="0"/>
                                          </p:stCondLst>
                                        </p:cTn>
                                        <p:tgtEl>
                                          <p:spTgt spid="25"/>
                                        </p:tgtEl>
                                        <p:attrNameLst>
                                          <p:attrName>style.visibility</p:attrName>
                                        </p:attrNameLst>
                                      </p:cBhvr>
                                      <p:to>
                                        <p:strVal val="visible"/>
                                      </p:to>
                                    </p:set>
                                    <p:anim calcmode="lin" valueType="num">
                                      <p:cBhvr>
                                        <p:cTn id="49" dur="250" fill="hold"/>
                                        <p:tgtEl>
                                          <p:spTgt spid="25"/>
                                        </p:tgtEl>
                                        <p:attrNameLst>
                                          <p:attrName>ppt_w</p:attrName>
                                        </p:attrNameLst>
                                      </p:cBhvr>
                                      <p:tavLst>
                                        <p:tav tm="0">
                                          <p:val>
                                            <p:fltVal val="0"/>
                                          </p:val>
                                        </p:tav>
                                        <p:tav tm="100000">
                                          <p:val>
                                            <p:strVal val="#ppt_w"/>
                                          </p:val>
                                        </p:tav>
                                      </p:tavLst>
                                    </p:anim>
                                    <p:anim calcmode="lin" valueType="num">
                                      <p:cBhvr>
                                        <p:cTn id="50" dur="250" fill="hold"/>
                                        <p:tgtEl>
                                          <p:spTgt spid="25"/>
                                        </p:tgtEl>
                                        <p:attrNameLst>
                                          <p:attrName>ppt_h</p:attrName>
                                        </p:attrNameLst>
                                      </p:cBhvr>
                                      <p:tavLst>
                                        <p:tav tm="0">
                                          <p:val>
                                            <p:fltVal val="0"/>
                                          </p:val>
                                        </p:tav>
                                        <p:tav tm="100000">
                                          <p:val>
                                            <p:strVal val="#ppt_h"/>
                                          </p:val>
                                        </p:tav>
                                      </p:tavLst>
                                    </p:anim>
                                    <p:animEffect transition="in" filter="fade">
                                      <p:cBhvr>
                                        <p:cTn id="51" dur="250"/>
                                        <p:tgtEl>
                                          <p:spTgt spid="25"/>
                                        </p:tgtEl>
                                      </p:cBhvr>
                                    </p:animEffect>
                                  </p:childTnLst>
                                </p:cTn>
                              </p:par>
                              <p:par>
                                <p:cTn id="52" presetID="6" presetClass="emph" presetSubtype="0" decel="100000" autoRev="1" fill="hold" grpId="1" nodeType="withEffect">
                                  <p:stCondLst>
                                    <p:cond delay="150"/>
                                  </p:stCondLst>
                                  <p:childTnLst>
                                    <p:animScale>
                                      <p:cBhvr>
                                        <p:cTn id="53" dur="350" fill="hold"/>
                                        <p:tgtEl>
                                          <p:spTgt spid="25"/>
                                        </p:tgtEl>
                                      </p:cBhvr>
                                      <p:by x="108000" y="108000"/>
                                    </p:animScale>
                                  </p:childTnLst>
                                </p:cTn>
                              </p:par>
                              <p:par>
                                <p:cTn id="54" presetID="53" presetClass="entr" presetSubtype="16" fill="hold" grpId="0" nodeType="withEffect">
                                  <p:stCondLst>
                                    <p:cond delay="150"/>
                                  </p:stCondLst>
                                  <p:childTnLst>
                                    <p:set>
                                      <p:cBhvr>
                                        <p:cTn id="55" dur="1" fill="hold">
                                          <p:stCondLst>
                                            <p:cond delay="0"/>
                                          </p:stCondLst>
                                        </p:cTn>
                                        <p:tgtEl>
                                          <p:spTgt spid="26"/>
                                        </p:tgtEl>
                                        <p:attrNameLst>
                                          <p:attrName>style.visibility</p:attrName>
                                        </p:attrNameLst>
                                      </p:cBhvr>
                                      <p:to>
                                        <p:strVal val="visible"/>
                                      </p:to>
                                    </p:set>
                                    <p:anim calcmode="lin" valueType="num">
                                      <p:cBhvr>
                                        <p:cTn id="56" dur="250" fill="hold"/>
                                        <p:tgtEl>
                                          <p:spTgt spid="26"/>
                                        </p:tgtEl>
                                        <p:attrNameLst>
                                          <p:attrName>ppt_w</p:attrName>
                                        </p:attrNameLst>
                                      </p:cBhvr>
                                      <p:tavLst>
                                        <p:tav tm="0">
                                          <p:val>
                                            <p:fltVal val="0"/>
                                          </p:val>
                                        </p:tav>
                                        <p:tav tm="100000">
                                          <p:val>
                                            <p:strVal val="#ppt_w"/>
                                          </p:val>
                                        </p:tav>
                                      </p:tavLst>
                                    </p:anim>
                                    <p:anim calcmode="lin" valueType="num">
                                      <p:cBhvr>
                                        <p:cTn id="57" dur="250" fill="hold"/>
                                        <p:tgtEl>
                                          <p:spTgt spid="26"/>
                                        </p:tgtEl>
                                        <p:attrNameLst>
                                          <p:attrName>ppt_h</p:attrName>
                                        </p:attrNameLst>
                                      </p:cBhvr>
                                      <p:tavLst>
                                        <p:tav tm="0">
                                          <p:val>
                                            <p:fltVal val="0"/>
                                          </p:val>
                                        </p:tav>
                                        <p:tav tm="100000">
                                          <p:val>
                                            <p:strVal val="#ppt_h"/>
                                          </p:val>
                                        </p:tav>
                                      </p:tavLst>
                                    </p:anim>
                                    <p:animEffect transition="in" filter="fade">
                                      <p:cBhvr>
                                        <p:cTn id="58" dur="250"/>
                                        <p:tgtEl>
                                          <p:spTgt spid="26"/>
                                        </p:tgtEl>
                                      </p:cBhvr>
                                    </p:animEffect>
                                  </p:childTnLst>
                                </p:cTn>
                              </p:par>
                              <p:par>
                                <p:cTn id="59" presetID="6" presetClass="emph" presetSubtype="0" decel="100000" autoRev="1" fill="hold" grpId="1" nodeType="withEffect">
                                  <p:stCondLst>
                                    <p:cond delay="150"/>
                                  </p:stCondLst>
                                  <p:childTnLst>
                                    <p:animScale>
                                      <p:cBhvr>
                                        <p:cTn id="60" dur="350" fill="hold"/>
                                        <p:tgtEl>
                                          <p:spTgt spid="26"/>
                                        </p:tgtEl>
                                      </p:cBhvr>
                                      <p:by x="108000" y="108000"/>
                                    </p:animScale>
                                  </p:childTnLst>
                                </p:cTn>
                              </p:par>
                              <p:par>
                                <p:cTn id="61" presetID="53" presetClass="entr" presetSubtype="16" fill="hold" grpId="0" nodeType="withEffect">
                                  <p:stCondLst>
                                    <p:cond delay="150"/>
                                  </p:stCondLst>
                                  <p:childTnLst>
                                    <p:set>
                                      <p:cBhvr>
                                        <p:cTn id="62" dur="1" fill="hold">
                                          <p:stCondLst>
                                            <p:cond delay="0"/>
                                          </p:stCondLst>
                                        </p:cTn>
                                        <p:tgtEl>
                                          <p:spTgt spid="27"/>
                                        </p:tgtEl>
                                        <p:attrNameLst>
                                          <p:attrName>style.visibility</p:attrName>
                                        </p:attrNameLst>
                                      </p:cBhvr>
                                      <p:to>
                                        <p:strVal val="visible"/>
                                      </p:to>
                                    </p:set>
                                    <p:anim calcmode="lin" valueType="num">
                                      <p:cBhvr>
                                        <p:cTn id="63" dur="250" fill="hold"/>
                                        <p:tgtEl>
                                          <p:spTgt spid="27"/>
                                        </p:tgtEl>
                                        <p:attrNameLst>
                                          <p:attrName>ppt_w</p:attrName>
                                        </p:attrNameLst>
                                      </p:cBhvr>
                                      <p:tavLst>
                                        <p:tav tm="0">
                                          <p:val>
                                            <p:fltVal val="0"/>
                                          </p:val>
                                        </p:tav>
                                        <p:tav tm="100000">
                                          <p:val>
                                            <p:strVal val="#ppt_w"/>
                                          </p:val>
                                        </p:tav>
                                      </p:tavLst>
                                    </p:anim>
                                    <p:anim calcmode="lin" valueType="num">
                                      <p:cBhvr>
                                        <p:cTn id="64" dur="250" fill="hold"/>
                                        <p:tgtEl>
                                          <p:spTgt spid="27"/>
                                        </p:tgtEl>
                                        <p:attrNameLst>
                                          <p:attrName>ppt_h</p:attrName>
                                        </p:attrNameLst>
                                      </p:cBhvr>
                                      <p:tavLst>
                                        <p:tav tm="0">
                                          <p:val>
                                            <p:fltVal val="0"/>
                                          </p:val>
                                        </p:tav>
                                        <p:tav tm="100000">
                                          <p:val>
                                            <p:strVal val="#ppt_h"/>
                                          </p:val>
                                        </p:tav>
                                      </p:tavLst>
                                    </p:anim>
                                    <p:animEffect transition="in" filter="fade">
                                      <p:cBhvr>
                                        <p:cTn id="65" dur="250"/>
                                        <p:tgtEl>
                                          <p:spTgt spid="27"/>
                                        </p:tgtEl>
                                      </p:cBhvr>
                                    </p:animEffect>
                                  </p:childTnLst>
                                </p:cTn>
                              </p:par>
                              <p:par>
                                <p:cTn id="66" presetID="6" presetClass="emph" presetSubtype="0" decel="100000" autoRev="1" fill="hold" grpId="1" nodeType="withEffect">
                                  <p:stCondLst>
                                    <p:cond delay="150"/>
                                  </p:stCondLst>
                                  <p:childTnLst>
                                    <p:animScale>
                                      <p:cBhvr>
                                        <p:cTn id="67" dur="350" fill="hold"/>
                                        <p:tgtEl>
                                          <p:spTgt spid="27"/>
                                        </p:tgtEl>
                                      </p:cBhvr>
                                      <p:by x="108000" y="108000"/>
                                    </p:animScale>
                                  </p:childTnLst>
                                </p:cTn>
                              </p:par>
                              <p:par>
                                <p:cTn id="68" presetID="53" presetClass="entr" presetSubtype="16" fill="hold" grpId="0" nodeType="withEffect">
                                  <p:stCondLst>
                                    <p:cond delay="150"/>
                                  </p:stCondLst>
                                  <p:childTnLst>
                                    <p:set>
                                      <p:cBhvr>
                                        <p:cTn id="69" dur="1" fill="hold">
                                          <p:stCondLst>
                                            <p:cond delay="0"/>
                                          </p:stCondLst>
                                        </p:cTn>
                                        <p:tgtEl>
                                          <p:spTgt spid="19"/>
                                        </p:tgtEl>
                                        <p:attrNameLst>
                                          <p:attrName>style.visibility</p:attrName>
                                        </p:attrNameLst>
                                      </p:cBhvr>
                                      <p:to>
                                        <p:strVal val="visible"/>
                                      </p:to>
                                    </p:set>
                                    <p:anim calcmode="lin" valueType="num">
                                      <p:cBhvr>
                                        <p:cTn id="70" dur="250" fill="hold"/>
                                        <p:tgtEl>
                                          <p:spTgt spid="19"/>
                                        </p:tgtEl>
                                        <p:attrNameLst>
                                          <p:attrName>ppt_w</p:attrName>
                                        </p:attrNameLst>
                                      </p:cBhvr>
                                      <p:tavLst>
                                        <p:tav tm="0">
                                          <p:val>
                                            <p:fltVal val="0"/>
                                          </p:val>
                                        </p:tav>
                                        <p:tav tm="100000">
                                          <p:val>
                                            <p:strVal val="#ppt_w"/>
                                          </p:val>
                                        </p:tav>
                                      </p:tavLst>
                                    </p:anim>
                                    <p:anim calcmode="lin" valueType="num">
                                      <p:cBhvr>
                                        <p:cTn id="71" dur="250" fill="hold"/>
                                        <p:tgtEl>
                                          <p:spTgt spid="19"/>
                                        </p:tgtEl>
                                        <p:attrNameLst>
                                          <p:attrName>ppt_h</p:attrName>
                                        </p:attrNameLst>
                                      </p:cBhvr>
                                      <p:tavLst>
                                        <p:tav tm="0">
                                          <p:val>
                                            <p:fltVal val="0"/>
                                          </p:val>
                                        </p:tav>
                                        <p:tav tm="100000">
                                          <p:val>
                                            <p:strVal val="#ppt_h"/>
                                          </p:val>
                                        </p:tav>
                                      </p:tavLst>
                                    </p:anim>
                                    <p:animEffect transition="in" filter="fade">
                                      <p:cBhvr>
                                        <p:cTn id="72" dur="250"/>
                                        <p:tgtEl>
                                          <p:spTgt spid="19"/>
                                        </p:tgtEl>
                                      </p:cBhvr>
                                    </p:animEffect>
                                  </p:childTnLst>
                                </p:cTn>
                              </p:par>
                              <p:par>
                                <p:cTn id="73" presetID="6" presetClass="emph" presetSubtype="0" decel="100000" autoRev="1" fill="hold" grpId="1" nodeType="withEffect">
                                  <p:stCondLst>
                                    <p:cond delay="150"/>
                                  </p:stCondLst>
                                  <p:childTnLst>
                                    <p:animScale>
                                      <p:cBhvr>
                                        <p:cTn id="74" dur="350" fill="hold"/>
                                        <p:tgtEl>
                                          <p:spTgt spid="19"/>
                                        </p:tgtEl>
                                      </p:cBhvr>
                                      <p:by x="108000" y="108000"/>
                                    </p:animScale>
                                  </p:childTnLst>
                                </p:cTn>
                              </p:par>
                              <p:par>
                                <p:cTn id="75" presetID="10"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750"/>
                                        <p:tgtEl>
                                          <p:spTgt spid="11"/>
                                        </p:tgtEl>
                                      </p:cBhvr>
                                    </p:animEffect>
                                  </p:childTnLst>
                                </p:cTn>
                              </p:par>
                              <p:par>
                                <p:cTn id="78" presetID="42" presetClass="path" presetSubtype="0" decel="100000" fill="hold" grpId="1" nodeType="withEffect">
                                  <p:stCondLst>
                                    <p:cond delay="0"/>
                                  </p:stCondLst>
                                  <p:childTnLst>
                                    <p:animMotion origin="layout" path="M 4.375E-6 0.03889 L 4.375E-6 1.11111E-6 " pathEditMode="relative" rAng="0" ptsTypes="AA">
                                      <p:cBhvr>
                                        <p:cTn id="79" dur="750" fill="hold"/>
                                        <p:tgtEl>
                                          <p:spTgt spid="11"/>
                                        </p:tgtEl>
                                        <p:attrNameLst>
                                          <p:attrName>ppt_x</p:attrName>
                                          <p:attrName>ppt_y</p:attrName>
                                        </p:attrNameLst>
                                      </p:cBhvr>
                                      <p:rCtr x="0" y="-1944"/>
                                    </p:animMotion>
                                  </p:childTnLst>
                                </p:cTn>
                              </p:par>
                              <p:par>
                                <p:cTn id="80" presetID="10" presetClass="entr" presetSubtype="0"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750"/>
                                        <p:tgtEl>
                                          <p:spTgt spid="30"/>
                                        </p:tgtEl>
                                      </p:cBhvr>
                                    </p:animEffect>
                                  </p:childTnLst>
                                </p:cTn>
                              </p:par>
                              <p:par>
                                <p:cTn id="83" presetID="42" presetClass="path" presetSubtype="0" decel="100000" fill="hold" grpId="1" nodeType="withEffect">
                                  <p:stCondLst>
                                    <p:cond delay="0"/>
                                  </p:stCondLst>
                                  <p:childTnLst>
                                    <p:animMotion origin="layout" path="M 4.375E-6 0.03889 L 4.375E-6 1.11111E-6 " pathEditMode="relative" rAng="0" ptsTypes="AA">
                                      <p:cBhvr>
                                        <p:cTn id="84" dur="750" fill="hold"/>
                                        <p:tgtEl>
                                          <p:spTgt spid="30"/>
                                        </p:tgtEl>
                                        <p:attrNameLst>
                                          <p:attrName>ppt_x</p:attrName>
                                          <p:attrName>ppt_y</p:attrName>
                                        </p:attrNameLst>
                                      </p:cBhvr>
                                      <p:rCtr x="0" y="-1944"/>
                                    </p:animMotion>
                                  </p:childTnLst>
                                </p:cTn>
                              </p:par>
                              <p:par>
                                <p:cTn id="85" presetID="10" presetClass="entr" presetSubtype="0" fill="hold" grpId="0" nodeType="with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750"/>
                                        <p:tgtEl>
                                          <p:spTgt spid="32"/>
                                        </p:tgtEl>
                                      </p:cBhvr>
                                    </p:animEffect>
                                  </p:childTnLst>
                                </p:cTn>
                              </p:par>
                              <p:par>
                                <p:cTn id="88" presetID="42" presetClass="path" presetSubtype="0" decel="100000" fill="hold" grpId="1" nodeType="withEffect">
                                  <p:stCondLst>
                                    <p:cond delay="0"/>
                                  </p:stCondLst>
                                  <p:childTnLst>
                                    <p:animMotion origin="layout" path="M 4.375E-6 0.03889 L 4.375E-6 1.11111E-6 " pathEditMode="relative" rAng="0" ptsTypes="AA">
                                      <p:cBhvr>
                                        <p:cTn id="89" dur="750" fill="hold"/>
                                        <p:tgtEl>
                                          <p:spTgt spid="32"/>
                                        </p:tgtEl>
                                        <p:attrNameLst>
                                          <p:attrName>ppt_x</p:attrName>
                                          <p:attrName>ppt_y</p:attrName>
                                        </p:attrNameLst>
                                      </p:cBhvr>
                                      <p:rCtr x="0" y="-1944"/>
                                    </p:animMotion>
                                  </p:childTnLst>
                                </p:cTn>
                              </p:par>
                              <p:par>
                                <p:cTn id="90" presetID="10" presetClass="entr" presetSubtype="0"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fade">
                                      <p:cBhvr>
                                        <p:cTn id="92" dur="750"/>
                                        <p:tgtEl>
                                          <p:spTgt spid="34"/>
                                        </p:tgtEl>
                                      </p:cBhvr>
                                    </p:animEffect>
                                  </p:childTnLst>
                                </p:cTn>
                              </p:par>
                              <p:par>
                                <p:cTn id="93" presetID="42" presetClass="path" presetSubtype="0" decel="100000" fill="hold" grpId="1" nodeType="withEffect">
                                  <p:stCondLst>
                                    <p:cond delay="0"/>
                                  </p:stCondLst>
                                  <p:childTnLst>
                                    <p:animMotion origin="layout" path="M 4.375E-6 0.03889 L 4.375E-6 1.11111E-6 " pathEditMode="relative" rAng="0" ptsTypes="AA">
                                      <p:cBhvr>
                                        <p:cTn id="94" dur="750" fill="hold"/>
                                        <p:tgtEl>
                                          <p:spTgt spid="34"/>
                                        </p:tgtEl>
                                        <p:attrNameLst>
                                          <p:attrName>ppt_x</p:attrName>
                                          <p:attrName>ppt_y</p:attrName>
                                        </p:attrNameLst>
                                      </p:cBhvr>
                                      <p:rCtr x="0" y="-1944"/>
                                    </p:animMotion>
                                  </p:childTnLst>
                                </p:cTn>
                              </p:par>
                              <p:par>
                                <p:cTn id="95" presetID="10" presetClass="entr" presetSubtype="0"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750"/>
                                        <p:tgtEl>
                                          <p:spTgt spid="20"/>
                                        </p:tgtEl>
                                      </p:cBhvr>
                                    </p:animEffect>
                                  </p:childTnLst>
                                </p:cTn>
                              </p:par>
                              <p:par>
                                <p:cTn id="98" presetID="42" presetClass="path" presetSubtype="0" decel="100000" fill="hold" grpId="1" nodeType="withEffect">
                                  <p:stCondLst>
                                    <p:cond delay="0"/>
                                  </p:stCondLst>
                                  <p:childTnLst>
                                    <p:animMotion origin="layout" path="M 4.375E-6 0.03889 L 4.375E-6 1.11111E-6 " pathEditMode="relative" rAng="0" ptsTypes="AA">
                                      <p:cBhvr>
                                        <p:cTn id="99" dur="750" fill="hold"/>
                                        <p:tgtEl>
                                          <p:spTgt spid="20"/>
                                        </p:tgtEl>
                                        <p:attrNameLst>
                                          <p:attrName>ppt_x</p:attrName>
                                          <p:attrName>ppt_y</p:attrName>
                                        </p:attrNameLst>
                                      </p:cBhvr>
                                      <p:rCtr x="0" y="-1944"/>
                                    </p:animMotion>
                                  </p:childTnLst>
                                </p:cTn>
                              </p:par>
                              <p:par>
                                <p:cTn id="100" presetID="10" presetClass="entr" presetSubtype="0" fill="hold" grpId="0" nodeType="withEffect">
                                  <p:stCondLst>
                                    <p:cond delay="150"/>
                                  </p:stCondLst>
                                  <p:childTnLst>
                                    <p:set>
                                      <p:cBhvr>
                                        <p:cTn id="101" dur="1" fill="hold">
                                          <p:stCondLst>
                                            <p:cond delay="0"/>
                                          </p:stCondLst>
                                        </p:cTn>
                                        <p:tgtEl>
                                          <p:spTgt spid="36"/>
                                        </p:tgtEl>
                                        <p:attrNameLst>
                                          <p:attrName>style.visibility</p:attrName>
                                        </p:attrNameLst>
                                      </p:cBhvr>
                                      <p:to>
                                        <p:strVal val="visible"/>
                                      </p:to>
                                    </p:set>
                                    <p:animEffect transition="in" filter="fade">
                                      <p:cBhvr>
                                        <p:cTn id="102" dur="750"/>
                                        <p:tgtEl>
                                          <p:spTgt spid="36"/>
                                        </p:tgtEl>
                                      </p:cBhvr>
                                    </p:animEffect>
                                  </p:childTnLst>
                                </p:cTn>
                              </p:par>
                              <p:par>
                                <p:cTn id="103" presetID="42" presetClass="path" presetSubtype="0" decel="100000" fill="hold" grpId="1" nodeType="withEffect">
                                  <p:stCondLst>
                                    <p:cond delay="150"/>
                                  </p:stCondLst>
                                  <p:childTnLst>
                                    <p:animMotion origin="layout" path="M 4.375E-6 0.03889 L 4.375E-6 1.11111E-6 " pathEditMode="relative" rAng="0" ptsTypes="AA">
                                      <p:cBhvr>
                                        <p:cTn id="104" dur="750" fill="hold"/>
                                        <p:tgtEl>
                                          <p:spTgt spid="36"/>
                                        </p:tgtEl>
                                        <p:attrNameLst>
                                          <p:attrName>ppt_x</p:attrName>
                                          <p:attrName>ppt_y</p:attrName>
                                        </p:attrNameLst>
                                      </p:cBhvr>
                                      <p:rCtr x="0" y="-1944"/>
                                    </p:animMotion>
                                  </p:childTnLst>
                                </p:cTn>
                              </p:par>
                              <p:par>
                                <p:cTn id="105" presetID="10" presetClass="entr" presetSubtype="0" fill="hold" grpId="0" nodeType="withEffect">
                                  <p:stCondLst>
                                    <p:cond delay="15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750"/>
                                        <p:tgtEl>
                                          <p:spTgt spid="38"/>
                                        </p:tgtEl>
                                      </p:cBhvr>
                                    </p:animEffect>
                                  </p:childTnLst>
                                </p:cTn>
                              </p:par>
                              <p:par>
                                <p:cTn id="108" presetID="42" presetClass="path" presetSubtype="0" decel="100000" fill="hold" grpId="1" nodeType="withEffect">
                                  <p:stCondLst>
                                    <p:cond delay="150"/>
                                  </p:stCondLst>
                                  <p:childTnLst>
                                    <p:animMotion origin="layout" path="M 4.375E-6 0.03889 L 4.375E-6 1.11111E-6 " pathEditMode="relative" rAng="0" ptsTypes="AA">
                                      <p:cBhvr>
                                        <p:cTn id="109" dur="750" fill="hold"/>
                                        <p:tgtEl>
                                          <p:spTgt spid="38"/>
                                        </p:tgtEl>
                                        <p:attrNameLst>
                                          <p:attrName>ppt_x</p:attrName>
                                          <p:attrName>ppt_y</p:attrName>
                                        </p:attrNameLst>
                                      </p:cBhvr>
                                      <p:rCtr x="0" y="-1944"/>
                                    </p:animMotion>
                                  </p:childTnLst>
                                </p:cTn>
                              </p:par>
                              <p:par>
                                <p:cTn id="110" presetID="10" presetClass="entr" presetSubtype="0" fill="hold" grpId="0" nodeType="withEffect">
                                  <p:stCondLst>
                                    <p:cond delay="150"/>
                                  </p:stCondLst>
                                  <p:childTnLst>
                                    <p:set>
                                      <p:cBhvr>
                                        <p:cTn id="111" dur="1" fill="hold">
                                          <p:stCondLst>
                                            <p:cond delay="0"/>
                                          </p:stCondLst>
                                        </p:cTn>
                                        <p:tgtEl>
                                          <p:spTgt spid="40"/>
                                        </p:tgtEl>
                                        <p:attrNameLst>
                                          <p:attrName>style.visibility</p:attrName>
                                        </p:attrNameLst>
                                      </p:cBhvr>
                                      <p:to>
                                        <p:strVal val="visible"/>
                                      </p:to>
                                    </p:set>
                                    <p:animEffect transition="in" filter="fade">
                                      <p:cBhvr>
                                        <p:cTn id="112" dur="750"/>
                                        <p:tgtEl>
                                          <p:spTgt spid="40"/>
                                        </p:tgtEl>
                                      </p:cBhvr>
                                    </p:animEffect>
                                  </p:childTnLst>
                                </p:cTn>
                              </p:par>
                              <p:par>
                                <p:cTn id="113" presetID="42" presetClass="path" presetSubtype="0" decel="100000" fill="hold" grpId="1" nodeType="withEffect">
                                  <p:stCondLst>
                                    <p:cond delay="150"/>
                                  </p:stCondLst>
                                  <p:childTnLst>
                                    <p:animMotion origin="layout" path="M 4.375E-6 0.03889 L 4.375E-6 1.11111E-6 " pathEditMode="relative" rAng="0" ptsTypes="AA">
                                      <p:cBhvr>
                                        <p:cTn id="114" dur="750" fill="hold"/>
                                        <p:tgtEl>
                                          <p:spTgt spid="40"/>
                                        </p:tgtEl>
                                        <p:attrNameLst>
                                          <p:attrName>ppt_x</p:attrName>
                                          <p:attrName>ppt_y</p:attrName>
                                        </p:attrNameLst>
                                      </p:cBhvr>
                                      <p:rCtr x="0" y="-1944"/>
                                    </p:animMotion>
                                  </p:childTnLst>
                                </p:cTn>
                              </p:par>
                              <p:par>
                                <p:cTn id="115" presetID="10" presetClass="entr" presetSubtype="0" fill="hold" grpId="0" nodeType="withEffect">
                                  <p:stCondLst>
                                    <p:cond delay="1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750"/>
                                        <p:tgtEl>
                                          <p:spTgt spid="42"/>
                                        </p:tgtEl>
                                      </p:cBhvr>
                                    </p:animEffect>
                                  </p:childTnLst>
                                </p:cTn>
                              </p:par>
                              <p:par>
                                <p:cTn id="118" presetID="42" presetClass="path" presetSubtype="0" decel="100000" fill="hold" grpId="1" nodeType="withEffect">
                                  <p:stCondLst>
                                    <p:cond delay="150"/>
                                  </p:stCondLst>
                                  <p:childTnLst>
                                    <p:animMotion origin="layout" path="M 4.375E-6 0.03889 L 4.375E-6 1.11111E-6 " pathEditMode="relative" rAng="0" ptsTypes="AA">
                                      <p:cBhvr>
                                        <p:cTn id="119" dur="750" fill="hold"/>
                                        <p:tgtEl>
                                          <p:spTgt spid="42"/>
                                        </p:tgtEl>
                                        <p:attrNameLst>
                                          <p:attrName>ppt_x</p:attrName>
                                          <p:attrName>ppt_y</p:attrName>
                                        </p:attrNameLst>
                                      </p:cBhvr>
                                      <p:rCtr x="0" y="-1944"/>
                                    </p:animMotion>
                                  </p:childTnLst>
                                </p:cTn>
                              </p:par>
                              <p:par>
                                <p:cTn id="120" presetID="10" presetClass="entr" presetSubtype="0" fill="hold" grpId="0" nodeType="withEffect">
                                  <p:stCondLst>
                                    <p:cond delay="150"/>
                                  </p:stCondLst>
                                  <p:childTnLst>
                                    <p:set>
                                      <p:cBhvr>
                                        <p:cTn id="121" dur="1" fill="hold">
                                          <p:stCondLst>
                                            <p:cond delay="0"/>
                                          </p:stCondLst>
                                        </p:cTn>
                                        <p:tgtEl>
                                          <p:spTgt spid="45"/>
                                        </p:tgtEl>
                                        <p:attrNameLst>
                                          <p:attrName>style.visibility</p:attrName>
                                        </p:attrNameLst>
                                      </p:cBhvr>
                                      <p:to>
                                        <p:strVal val="visible"/>
                                      </p:to>
                                    </p:set>
                                    <p:animEffect transition="in" filter="fade">
                                      <p:cBhvr>
                                        <p:cTn id="122" dur="750"/>
                                        <p:tgtEl>
                                          <p:spTgt spid="45"/>
                                        </p:tgtEl>
                                      </p:cBhvr>
                                    </p:animEffect>
                                  </p:childTnLst>
                                </p:cTn>
                              </p:par>
                              <p:par>
                                <p:cTn id="123" presetID="42" presetClass="path" presetSubtype="0" decel="100000" fill="hold" grpId="1" nodeType="withEffect">
                                  <p:stCondLst>
                                    <p:cond delay="150"/>
                                  </p:stCondLst>
                                  <p:childTnLst>
                                    <p:animMotion origin="layout" path="M 4.375E-6 0.03889 L 4.375E-6 1.11111E-6 " pathEditMode="relative" rAng="0" ptsTypes="AA">
                                      <p:cBhvr>
                                        <p:cTn id="124" dur="750" fill="hold"/>
                                        <p:tgtEl>
                                          <p:spTgt spid="45"/>
                                        </p:tgtEl>
                                        <p:attrNameLst>
                                          <p:attrName>ppt_x</p:attrName>
                                          <p:attrName>ppt_y</p:attrName>
                                        </p:attrNameLst>
                                      </p:cBhvr>
                                      <p:rCtr x="0" y="-1944"/>
                                    </p:animMotion>
                                  </p:childTnLst>
                                </p:cTn>
                              </p:par>
                              <p:par>
                                <p:cTn id="125" presetID="10" presetClass="entr" presetSubtype="0" fill="hold" grpId="0" nodeType="with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750"/>
                                        <p:tgtEl>
                                          <p:spTgt spid="29"/>
                                        </p:tgtEl>
                                      </p:cBhvr>
                                    </p:animEffect>
                                  </p:childTnLst>
                                </p:cTn>
                              </p:par>
                              <p:par>
                                <p:cTn id="128" presetID="42" presetClass="path" presetSubtype="0" decel="100000" fill="hold" grpId="1" nodeType="withEffect">
                                  <p:stCondLst>
                                    <p:cond delay="0"/>
                                  </p:stCondLst>
                                  <p:childTnLst>
                                    <p:animMotion origin="layout" path="M 4.375E-6 0.03889 L 4.375E-6 1.11111E-6 " pathEditMode="relative" rAng="0" ptsTypes="AA">
                                      <p:cBhvr>
                                        <p:cTn id="129" dur="750" fill="hold"/>
                                        <p:tgtEl>
                                          <p:spTgt spid="29"/>
                                        </p:tgtEl>
                                        <p:attrNameLst>
                                          <p:attrName>ppt_x</p:attrName>
                                          <p:attrName>ppt_y</p:attrName>
                                        </p:attrNameLst>
                                      </p:cBhvr>
                                      <p:rCtr x="0" y="-1944"/>
                                    </p:animMotion>
                                  </p:childTnLst>
                                </p:cTn>
                              </p:par>
                              <p:par>
                                <p:cTn id="130" presetID="10" presetClass="entr" presetSubtype="0" fill="hold" grpId="0" nodeType="with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fade">
                                      <p:cBhvr>
                                        <p:cTn id="132" dur="750"/>
                                        <p:tgtEl>
                                          <p:spTgt spid="31"/>
                                        </p:tgtEl>
                                      </p:cBhvr>
                                    </p:animEffect>
                                  </p:childTnLst>
                                </p:cTn>
                              </p:par>
                              <p:par>
                                <p:cTn id="133" presetID="42" presetClass="path" presetSubtype="0" decel="100000" fill="hold" grpId="1" nodeType="withEffect">
                                  <p:stCondLst>
                                    <p:cond delay="0"/>
                                  </p:stCondLst>
                                  <p:childTnLst>
                                    <p:animMotion origin="layout" path="M 4.375E-6 0.03889 L 4.375E-6 1.11111E-6 " pathEditMode="relative" rAng="0" ptsTypes="AA">
                                      <p:cBhvr>
                                        <p:cTn id="134" dur="750" fill="hold"/>
                                        <p:tgtEl>
                                          <p:spTgt spid="31"/>
                                        </p:tgtEl>
                                        <p:attrNameLst>
                                          <p:attrName>ppt_x</p:attrName>
                                          <p:attrName>ppt_y</p:attrName>
                                        </p:attrNameLst>
                                      </p:cBhvr>
                                      <p:rCtr x="0" y="-1944"/>
                                    </p:animMotion>
                                  </p:childTnLst>
                                </p:cTn>
                              </p:par>
                              <p:par>
                                <p:cTn id="135" presetID="10"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Effect transition="in" filter="fade">
                                      <p:cBhvr>
                                        <p:cTn id="137" dur="750"/>
                                        <p:tgtEl>
                                          <p:spTgt spid="33"/>
                                        </p:tgtEl>
                                      </p:cBhvr>
                                    </p:animEffect>
                                  </p:childTnLst>
                                </p:cTn>
                              </p:par>
                              <p:par>
                                <p:cTn id="138" presetID="42" presetClass="path" presetSubtype="0" decel="100000" fill="hold" grpId="1" nodeType="withEffect">
                                  <p:stCondLst>
                                    <p:cond delay="0"/>
                                  </p:stCondLst>
                                  <p:childTnLst>
                                    <p:animMotion origin="layout" path="M 4.375E-6 0.03889 L 4.375E-6 1.11111E-6 " pathEditMode="relative" rAng="0" ptsTypes="AA">
                                      <p:cBhvr>
                                        <p:cTn id="139" dur="750" fill="hold"/>
                                        <p:tgtEl>
                                          <p:spTgt spid="33"/>
                                        </p:tgtEl>
                                        <p:attrNameLst>
                                          <p:attrName>ppt_x</p:attrName>
                                          <p:attrName>ppt_y</p:attrName>
                                        </p:attrNameLst>
                                      </p:cBhvr>
                                      <p:rCtr x="0" y="-1944"/>
                                    </p:animMotion>
                                  </p:childTnLst>
                                </p:cTn>
                              </p:par>
                              <p:par>
                                <p:cTn id="140" presetID="10" presetClass="entr" presetSubtype="0" fill="hold" grpId="0" nodeType="withEffect">
                                  <p:stCondLst>
                                    <p:cond delay="0"/>
                                  </p:stCondLst>
                                  <p:childTnLst>
                                    <p:set>
                                      <p:cBhvr>
                                        <p:cTn id="141" dur="1" fill="hold">
                                          <p:stCondLst>
                                            <p:cond delay="0"/>
                                          </p:stCondLst>
                                        </p:cTn>
                                        <p:tgtEl>
                                          <p:spTgt spid="35"/>
                                        </p:tgtEl>
                                        <p:attrNameLst>
                                          <p:attrName>style.visibility</p:attrName>
                                        </p:attrNameLst>
                                      </p:cBhvr>
                                      <p:to>
                                        <p:strVal val="visible"/>
                                      </p:to>
                                    </p:set>
                                    <p:animEffect transition="in" filter="fade">
                                      <p:cBhvr>
                                        <p:cTn id="142" dur="750"/>
                                        <p:tgtEl>
                                          <p:spTgt spid="35"/>
                                        </p:tgtEl>
                                      </p:cBhvr>
                                    </p:animEffect>
                                  </p:childTnLst>
                                </p:cTn>
                              </p:par>
                              <p:par>
                                <p:cTn id="143" presetID="42" presetClass="path" presetSubtype="0" decel="100000" fill="hold" grpId="1" nodeType="withEffect">
                                  <p:stCondLst>
                                    <p:cond delay="0"/>
                                  </p:stCondLst>
                                  <p:childTnLst>
                                    <p:animMotion origin="layout" path="M 4.375E-6 0.03889 L 4.375E-6 1.11111E-6 " pathEditMode="relative" rAng="0" ptsTypes="AA">
                                      <p:cBhvr>
                                        <p:cTn id="144" dur="750" fill="hold"/>
                                        <p:tgtEl>
                                          <p:spTgt spid="35"/>
                                        </p:tgtEl>
                                        <p:attrNameLst>
                                          <p:attrName>ppt_x</p:attrName>
                                          <p:attrName>ppt_y</p:attrName>
                                        </p:attrNameLst>
                                      </p:cBhvr>
                                      <p:rCtr x="0" y="-1944"/>
                                    </p:animMotion>
                                  </p:childTnLst>
                                </p:cTn>
                              </p:par>
                              <p:par>
                                <p:cTn id="145" presetID="10" presetClass="entr" presetSubtype="0" fill="hold" grpId="0" nodeType="withEffect">
                                  <p:stCondLst>
                                    <p:cond delay="0"/>
                                  </p:stCondLst>
                                  <p:childTnLst>
                                    <p:set>
                                      <p:cBhvr>
                                        <p:cTn id="146" dur="1" fill="hold">
                                          <p:stCondLst>
                                            <p:cond delay="0"/>
                                          </p:stCondLst>
                                        </p:cTn>
                                        <p:tgtEl>
                                          <p:spTgt spid="44"/>
                                        </p:tgtEl>
                                        <p:attrNameLst>
                                          <p:attrName>style.visibility</p:attrName>
                                        </p:attrNameLst>
                                      </p:cBhvr>
                                      <p:to>
                                        <p:strVal val="visible"/>
                                      </p:to>
                                    </p:set>
                                    <p:animEffect transition="in" filter="fade">
                                      <p:cBhvr>
                                        <p:cTn id="147" dur="750"/>
                                        <p:tgtEl>
                                          <p:spTgt spid="44"/>
                                        </p:tgtEl>
                                      </p:cBhvr>
                                    </p:animEffect>
                                  </p:childTnLst>
                                </p:cTn>
                              </p:par>
                              <p:par>
                                <p:cTn id="148" presetID="42" presetClass="path" presetSubtype="0" decel="100000" fill="hold" grpId="1" nodeType="withEffect">
                                  <p:stCondLst>
                                    <p:cond delay="0"/>
                                  </p:stCondLst>
                                  <p:childTnLst>
                                    <p:animMotion origin="layout" path="M 4.375E-6 0.03889 L 4.375E-6 1.11111E-6 " pathEditMode="relative" rAng="0" ptsTypes="AA">
                                      <p:cBhvr>
                                        <p:cTn id="149" dur="750" fill="hold"/>
                                        <p:tgtEl>
                                          <p:spTgt spid="44"/>
                                        </p:tgtEl>
                                        <p:attrNameLst>
                                          <p:attrName>ppt_x</p:attrName>
                                          <p:attrName>ppt_y</p:attrName>
                                        </p:attrNameLst>
                                      </p:cBhvr>
                                      <p:rCtr x="0" y="-1944"/>
                                    </p:animMotion>
                                  </p:childTnLst>
                                </p:cTn>
                              </p:par>
                              <p:par>
                                <p:cTn id="150" presetID="10" presetClass="entr" presetSubtype="0" fill="hold" grpId="0" nodeType="withEffect">
                                  <p:stCondLst>
                                    <p:cond delay="150"/>
                                  </p:stCondLst>
                                  <p:childTnLst>
                                    <p:set>
                                      <p:cBhvr>
                                        <p:cTn id="151" dur="1" fill="hold">
                                          <p:stCondLst>
                                            <p:cond delay="0"/>
                                          </p:stCondLst>
                                        </p:cTn>
                                        <p:tgtEl>
                                          <p:spTgt spid="37"/>
                                        </p:tgtEl>
                                        <p:attrNameLst>
                                          <p:attrName>style.visibility</p:attrName>
                                        </p:attrNameLst>
                                      </p:cBhvr>
                                      <p:to>
                                        <p:strVal val="visible"/>
                                      </p:to>
                                    </p:set>
                                    <p:animEffect transition="in" filter="fade">
                                      <p:cBhvr>
                                        <p:cTn id="152" dur="750"/>
                                        <p:tgtEl>
                                          <p:spTgt spid="37"/>
                                        </p:tgtEl>
                                      </p:cBhvr>
                                    </p:animEffect>
                                  </p:childTnLst>
                                </p:cTn>
                              </p:par>
                              <p:par>
                                <p:cTn id="153" presetID="42" presetClass="path" presetSubtype="0" decel="100000" fill="hold" grpId="1" nodeType="withEffect">
                                  <p:stCondLst>
                                    <p:cond delay="150"/>
                                  </p:stCondLst>
                                  <p:childTnLst>
                                    <p:animMotion origin="layout" path="M 4.375E-6 0.03889 L 4.375E-6 1.11111E-6 " pathEditMode="relative" rAng="0" ptsTypes="AA">
                                      <p:cBhvr>
                                        <p:cTn id="154" dur="750" fill="hold"/>
                                        <p:tgtEl>
                                          <p:spTgt spid="37"/>
                                        </p:tgtEl>
                                        <p:attrNameLst>
                                          <p:attrName>ppt_x</p:attrName>
                                          <p:attrName>ppt_y</p:attrName>
                                        </p:attrNameLst>
                                      </p:cBhvr>
                                      <p:rCtr x="0" y="-1944"/>
                                    </p:animMotion>
                                  </p:childTnLst>
                                </p:cTn>
                              </p:par>
                              <p:par>
                                <p:cTn id="155" presetID="10" presetClass="entr" presetSubtype="0" fill="hold" grpId="0" nodeType="withEffect">
                                  <p:stCondLst>
                                    <p:cond delay="150"/>
                                  </p:stCondLst>
                                  <p:childTnLst>
                                    <p:set>
                                      <p:cBhvr>
                                        <p:cTn id="156" dur="1" fill="hold">
                                          <p:stCondLst>
                                            <p:cond delay="0"/>
                                          </p:stCondLst>
                                        </p:cTn>
                                        <p:tgtEl>
                                          <p:spTgt spid="39"/>
                                        </p:tgtEl>
                                        <p:attrNameLst>
                                          <p:attrName>style.visibility</p:attrName>
                                        </p:attrNameLst>
                                      </p:cBhvr>
                                      <p:to>
                                        <p:strVal val="visible"/>
                                      </p:to>
                                    </p:set>
                                    <p:animEffect transition="in" filter="fade">
                                      <p:cBhvr>
                                        <p:cTn id="157" dur="750"/>
                                        <p:tgtEl>
                                          <p:spTgt spid="39"/>
                                        </p:tgtEl>
                                      </p:cBhvr>
                                    </p:animEffect>
                                  </p:childTnLst>
                                </p:cTn>
                              </p:par>
                              <p:par>
                                <p:cTn id="158" presetID="42" presetClass="path" presetSubtype="0" decel="100000" fill="hold" grpId="1" nodeType="withEffect">
                                  <p:stCondLst>
                                    <p:cond delay="150"/>
                                  </p:stCondLst>
                                  <p:childTnLst>
                                    <p:animMotion origin="layout" path="M 4.375E-6 0.03889 L 4.375E-6 1.11111E-6 " pathEditMode="relative" rAng="0" ptsTypes="AA">
                                      <p:cBhvr>
                                        <p:cTn id="159" dur="750" fill="hold"/>
                                        <p:tgtEl>
                                          <p:spTgt spid="39"/>
                                        </p:tgtEl>
                                        <p:attrNameLst>
                                          <p:attrName>ppt_x</p:attrName>
                                          <p:attrName>ppt_y</p:attrName>
                                        </p:attrNameLst>
                                      </p:cBhvr>
                                      <p:rCtr x="0" y="-1944"/>
                                    </p:animMotion>
                                  </p:childTnLst>
                                </p:cTn>
                              </p:par>
                              <p:par>
                                <p:cTn id="160" presetID="10" presetClass="entr" presetSubtype="0" fill="hold" grpId="0" nodeType="withEffect">
                                  <p:stCondLst>
                                    <p:cond delay="150"/>
                                  </p:stCondLst>
                                  <p:childTnLst>
                                    <p:set>
                                      <p:cBhvr>
                                        <p:cTn id="161" dur="1" fill="hold">
                                          <p:stCondLst>
                                            <p:cond delay="0"/>
                                          </p:stCondLst>
                                        </p:cTn>
                                        <p:tgtEl>
                                          <p:spTgt spid="41"/>
                                        </p:tgtEl>
                                        <p:attrNameLst>
                                          <p:attrName>style.visibility</p:attrName>
                                        </p:attrNameLst>
                                      </p:cBhvr>
                                      <p:to>
                                        <p:strVal val="visible"/>
                                      </p:to>
                                    </p:set>
                                    <p:animEffect transition="in" filter="fade">
                                      <p:cBhvr>
                                        <p:cTn id="162" dur="750"/>
                                        <p:tgtEl>
                                          <p:spTgt spid="41"/>
                                        </p:tgtEl>
                                      </p:cBhvr>
                                    </p:animEffect>
                                  </p:childTnLst>
                                </p:cTn>
                              </p:par>
                              <p:par>
                                <p:cTn id="163" presetID="42" presetClass="path" presetSubtype="0" decel="100000" fill="hold" grpId="1" nodeType="withEffect">
                                  <p:stCondLst>
                                    <p:cond delay="150"/>
                                  </p:stCondLst>
                                  <p:childTnLst>
                                    <p:animMotion origin="layout" path="M 4.375E-6 0.03889 L 4.375E-6 1.11111E-6 " pathEditMode="relative" rAng="0" ptsTypes="AA">
                                      <p:cBhvr>
                                        <p:cTn id="164" dur="750" fill="hold"/>
                                        <p:tgtEl>
                                          <p:spTgt spid="41"/>
                                        </p:tgtEl>
                                        <p:attrNameLst>
                                          <p:attrName>ppt_x</p:attrName>
                                          <p:attrName>ppt_y</p:attrName>
                                        </p:attrNameLst>
                                      </p:cBhvr>
                                      <p:rCtr x="0" y="-1944"/>
                                    </p:animMotion>
                                  </p:childTnLst>
                                </p:cTn>
                              </p:par>
                              <p:par>
                                <p:cTn id="165" presetID="10" presetClass="entr" presetSubtype="0" fill="hold" grpId="0" nodeType="withEffect">
                                  <p:stCondLst>
                                    <p:cond delay="150"/>
                                  </p:stCondLst>
                                  <p:childTnLst>
                                    <p:set>
                                      <p:cBhvr>
                                        <p:cTn id="166" dur="1" fill="hold">
                                          <p:stCondLst>
                                            <p:cond delay="0"/>
                                          </p:stCondLst>
                                        </p:cTn>
                                        <p:tgtEl>
                                          <p:spTgt spid="43"/>
                                        </p:tgtEl>
                                        <p:attrNameLst>
                                          <p:attrName>style.visibility</p:attrName>
                                        </p:attrNameLst>
                                      </p:cBhvr>
                                      <p:to>
                                        <p:strVal val="visible"/>
                                      </p:to>
                                    </p:set>
                                    <p:animEffect transition="in" filter="fade">
                                      <p:cBhvr>
                                        <p:cTn id="167" dur="750"/>
                                        <p:tgtEl>
                                          <p:spTgt spid="43"/>
                                        </p:tgtEl>
                                      </p:cBhvr>
                                    </p:animEffect>
                                  </p:childTnLst>
                                </p:cTn>
                              </p:par>
                              <p:par>
                                <p:cTn id="168" presetID="42" presetClass="path" presetSubtype="0" decel="100000" fill="hold" grpId="1" nodeType="withEffect">
                                  <p:stCondLst>
                                    <p:cond delay="150"/>
                                  </p:stCondLst>
                                  <p:childTnLst>
                                    <p:animMotion origin="layout" path="M 4.375E-6 0.03889 L 4.375E-6 1.11111E-6 " pathEditMode="relative" rAng="0" ptsTypes="AA">
                                      <p:cBhvr>
                                        <p:cTn id="169" dur="750" fill="hold"/>
                                        <p:tgtEl>
                                          <p:spTgt spid="43"/>
                                        </p:tgtEl>
                                        <p:attrNameLst>
                                          <p:attrName>ppt_x</p:attrName>
                                          <p:attrName>ppt_y</p:attrName>
                                        </p:attrNameLst>
                                      </p:cBhvr>
                                      <p:rCtr x="0" y="-1944"/>
                                    </p:animMotion>
                                  </p:childTnLst>
                                </p:cTn>
                              </p:par>
                              <p:par>
                                <p:cTn id="170" presetID="10" presetClass="entr" presetSubtype="0" fill="hold" grpId="0" nodeType="withEffect">
                                  <p:stCondLst>
                                    <p:cond delay="150"/>
                                  </p:stCondLst>
                                  <p:childTnLst>
                                    <p:set>
                                      <p:cBhvr>
                                        <p:cTn id="171" dur="1" fill="hold">
                                          <p:stCondLst>
                                            <p:cond delay="0"/>
                                          </p:stCondLst>
                                        </p:cTn>
                                        <p:tgtEl>
                                          <p:spTgt spid="46"/>
                                        </p:tgtEl>
                                        <p:attrNameLst>
                                          <p:attrName>style.visibility</p:attrName>
                                        </p:attrNameLst>
                                      </p:cBhvr>
                                      <p:to>
                                        <p:strVal val="visible"/>
                                      </p:to>
                                    </p:set>
                                    <p:animEffect transition="in" filter="fade">
                                      <p:cBhvr>
                                        <p:cTn id="172" dur="750"/>
                                        <p:tgtEl>
                                          <p:spTgt spid="46"/>
                                        </p:tgtEl>
                                      </p:cBhvr>
                                    </p:animEffect>
                                  </p:childTnLst>
                                </p:cTn>
                              </p:par>
                              <p:par>
                                <p:cTn id="173" presetID="42" presetClass="path" presetSubtype="0" decel="100000" fill="hold" grpId="1" nodeType="withEffect">
                                  <p:stCondLst>
                                    <p:cond delay="150"/>
                                  </p:stCondLst>
                                  <p:childTnLst>
                                    <p:animMotion origin="layout" path="M 4.375E-6 0.03889 L 4.375E-6 1.11111E-6 " pathEditMode="relative" rAng="0" ptsTypes="AA">
                                      <p:cBhvr>
                                        <p:cTn id="174" dur="750" fill="hold"/>
                                        <p:tgtEl>
                                          <p:spTgt spid="46"/>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tmplLst>
          <p:tmpl>
            <p:tnLst>
              <p:par>
                <p:cT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750"/>
                        <p:tgtEl>
                          <p:spTgt spid="11"/>
                        </p:tgtEl>
                      </p:cBhvr>
                    </p:animEffect>
                  </p:childTnLst>
                </p:cTn>
              </p:par>
            </p:tnLst>
          </p:tmpl>
        </p:tmplLst>
      </p:bldP>
      <p:bldP spid="11" grpId="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29" grpId="1"/>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750"/>
                        <p:tgtEl>
                          <p:spTgt spid="30"/>
                        </p:tgtEl>
                      </p:cBhvr>
                    </p:animEffect>
                  </p:childTnLst>
                </p:cTn>
              </p:par>
            </p:tnLst>
          </p:tmpl>
        </p:tmplLst>
      </p:bldP>
      <p:bldP spid="30" grpId="1"/>
      <p:bldP spid="31" grpId="0">
        <p:tmplLst>
          <p:tmpl>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750"/>
                        <p:tgtEl>
                          <p:spTgt spid="31"/>
                        </p:tgtEl>
                      </p:cBhvr>
                    </p:animEffect>
                  </p:childTnLst>
                </p:cTn>
              </p:par>
            </p:tnLst>
          </p:tmpl>
        </p:tmplLst>
      </p:bldP>
      <p:bldP spid="31" grpId="1"/>
      <p:bldP spid="32" grpId="0">
        <p:tmplLst>
          <p:tmpl>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750"/>
                        <p:tgtEl>
                          <p:spTgt spid="32"/>
                        </p:tgtEl>
                      </p:cBhvr>
                    </p:animEffect>
                  </p:childTnLst>
                </p:cTn>
              </p:par>
            </p:tnLst>
          </p:tmpl>
        </p:tmplLst>
      </p:bldP>
      <p:bldP spid="32" grpId="1"/>
      <p:bldP spid="33" grpId="0">
        <p:tmplLst>
          <p:tmpl>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750"/>
                        <p:tgtEl>
                          <p:spTgt spid="33"/>
                        </p:tgtEl>
                      </p:cBhvr>
                    </p:animEffect>
                  </p:childTnLst>
                </p:cTn>
              </p:par>
            </p:tnLst>
          </p:tmpl>
        </p:tmplLst>
      </p:bldP>
      <p:bldP spid="33" grpId="1"/>
      <p:bldP spid="34" grpId="0">
        <p:tmplLst>
          <p:tmpl>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750"/>
                        <p:tgtEl>
                          <p:spTgt spid="34"/>
                        </p:tgtEl>
                      </p:cBhvr>
                    </p:animEffect>
                  </p:childTnLst>
                </p:cTn>
              </p:par>
            </p:tnLst>
          </p:tmpl>
        </p:tmplLst>
      </p:bldP>
      <p:bldP spid="34" grpId="1"/>
      <p:bldP spid="35" grpId="0">
        <p:tmplLst>
          <p:tmpl>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750"/>
                        <p:tgtEl>
                          <p:spTgt spid="35"/>
                        </p:tgtEl>
                      </p:cBhvr>
                    </p:animEffect>
                  </p:childTnLst>
                </p:cTn>
              </p:par>
            </p:tnLst>
          </p:tmpl>
        </p:tmplLst>
      </p:bldP>
      <p:bldP spid="35" grpId="1"/>
      <p:bldP spid="36" grpId="0">
        <p:tmplLst>
          <p:tmpl>
            <p:tnLst>
              <p:par>
                <p:cTn presetID="10" presetClass="entr" presetSubtype="0" fill="hold" nodeType="withEffect">
                  <p:stCondLst>
                    <p:cond delay="150"/>
                  </p:stCondLst>
                  <p:childTnLst>
                    <p:set>
                      <p:cBhvr>
                        <p:cTn dur="1" fill="hold">
                          <p:stCondLst>
                            <p:cond delay="0"/>
                          </p:stCondLst>
                        </p:cTn>
                        <p:tgtEl>
                          <p:spTgt spid="36"/>
                        </p:tgtEl>
                        <p:attrNameLst>
                          <p:attrName>style.visibility</p:attrName>
                        </p:attrNameLst>
                      </p:cBhvr>
                      <p:to>
                        <p:strVal val="visible"/>
                      </p:to>
                    </p:set>
                    <p:animEffect transition="in" filter="fade">
                      <p:cBhvr>
                        <p:cTn dur="750"/>
                        <p:tgtEl>
                          <p:spTgt spid="36"/>
                        </p:tgtEl>
                      </p:cBhvr>
                    </p:animEffect>
                  </p:childTnLst>
                </p:cTn>
              </p:par>
            </p:tnLst>
          </p:tmpl>
        </p:tmplLst>
      </p:bldP>
      <p:bldP spid="36"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36"/>
                        </p:tgtEl>
                        <p:attrNameLst>
                          <p:attrName>ppt_x</p:attrName>
                          <p:attrName>ppt_y</p:attrName>
                        </p:attrNameLst>
                      </p:cBhvr>
                      <p:rCtr x="0" y="-1944"/>
                    </p:animMotion>
                  </p:childTnLst>
                </p:cTn>
              </p:par>
            </p:tnLst>
          </p:tmpl>
        </p:tmplLst>
      </p:bldP>
      <p:bldP spid="37" grpId="0">
        <p:tmplLst>
          <p:tmpl>
            <p:tnLst>
              <p:par>
                <p:cTn presetID="10" presetClass="entr" presetSubtype="0" fill="hold" nodeType="withEffect">
                  <p:stCondLst>
                    <p:cond delay="150"/>
                  </p:stCondLst>
                  <p:childTnLst>
                    <p:set>
                      <p:cBhvr>
                        <p:cTn dur="1" fill="hold">
                          <p:stCondLst>
                            <p:cond delay="0"/>
                          </p:stCondLst>
                        </p:cTn>
                        <p:tgtEl>
                          <p:spTgt spid="37"/>
                        </p:tgtEl>
                        <p:attrNameLst>
                          <p:attrName>style.visibility</p:attrName>
                        </p:attrNameLst>
                      </p:cBhvr>
                      <p:to>
                        <p:strVal val="visible"/>
                      </p:to>
                    </p:set>
                    <p:animEffect transition="in" filter="fade">
                      <p:cBhvr>
                        <p:cTn dur="750"/>
                        <p:tgtEl>
                          <p:spTgt spid="37"/>
                        </p:tgtEl>
                      </p:cBhvr>
                    </p:animEffect>
                  </p:childTnLst>
                </p:cTn>
              </p:par>
            </p:tnLst>
          </p:tmpl>
        </p:tmplLst>
      </p:bldP>
      <p:bldP spid="37"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37"/>
                        </p:tgtEl>
                        <p:attrNameLst>
                          <p:attrName>ppt_x</p:attrName>
                          <p:attrName>ppt_y</p:attrName>
                        </p:attrNameLst>
                      </p:cBhvr>
                      <p:rCtr x="0" y="-1944"/>
                    </p:animMotion>
                  </p:childTnLst>
                </p:cTn>
              </p:par>
            </p:tnLst>
          </p:tmpl>
        </p:tmplLst>
      </p:bldP>
      <p:bldP spid="38" grpId="0">
        <p:tmplLst>
          <p:tmpl>
            <p:tnLst>
              <p:par>
                <p:cTn presetID="10" presetClass="entr" presetSubtype="0" fill="hold" nodeType="withEffect">
                  <p:stCondLst>
                    <p:cond delay="150"/>
                  </p:stCondLst>
                  <p:childTnLst>
                    <p:set>
                      <p:cBhvr>
                        <p:cTn dur="1" fill="hold">
                          <p:stCondLst>
                            <p:cond delay="0"/>
                          </p:stCondLst>
                        </p:cTn>
                        <p:tgtEl>
                          <p:spTgt spid="38"/>
                        </p:tgtEl>
                        <p:attrNameLst>
                          <p:attrName>style.visibility</p:attrName>
                        </p:attrNameLst>
                      </p:cBhvr>
                      <p:to>
                        <p:strVal val="visible"/>
                      </p:to>
                    </p:set>
                    <p:animEffect transition="in" filter="fade">
                      <p:cBhvr>
                        <p:cTn dur="750"/>
                        <p:tgtEl>
                          <p:spTgt spid="38"/>
                        </p:tgtEl>
                      </p:cBhvr>
                    </p:animEffect>
                  </p:childTnLst>
                </p:cTn>
              </p:par>
            </p:tnLst>
          </p:tmpl>
        </p:tmplLst>
      </p:bldP>
      <p:bldP spid="38"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38"/>
                        </p:tgtEl>
                        <p:attrNameLst>
                          <p:attrName>ppt_x</p:attrName>
                          <p:attrName>ppt_y</p:attrName>
                        </p:attrNameLst>
                      </p:cBhvr>
                      <p:rCtr x="0" y="-1944"/>
                    </p:animMotion>
                  </p:childTnLst>
                </p:cTn>
              </p:par>
            </p:tnLst>
          </p:tmpl>
        </p:tmplLst>
      </p:bldP>
      <p:bldP spid="39" grpId="0">
        <p:tmplLst>
          <p:tmpl>
            <p:tnLst>
              <p:par>
                <p:cTn presetID="10" presetClass="entr" presetSubtype="0" fill="hold" nodeType="withEffect">
                  <p:stCondLst>
                    <p:cond delay="150"/>
                  </p:stCondLst>
                  <p:childTnLst>
                    <p:set>
                      <p:cBhvr>
                        <p:cTn dur="1" fill="hold">
                          <p:stCondLst>
                            <p:cond delay="0"/>
                          </p:stCondLst>
                        </p:cTn>
                        <p:tgtEl>
                          <p:spTgt spid="39"/>
                        </p:tgtEl>
                        <p:attrNameLst>
                          <p:attrName>style.visibility</p:attrName>
                        </p:attrNameLst>
                      </p:cBhvr>
                      <p:to>
                        <p:strVal val="visible"/>
                      </p:to>
                    </p:set>
                    <p:animEffect transition="in" filter="fade">
                      <p:cBhvr>
                        <p:cTn dur="750"/>
                        <p:tgtEl>
                          <p:spTgt spid="39"/>
                        </p:tgtEl>
                      </p:cBhvr>
                    </p:animEffect>
                  </p:childTnLst>
                </p:cTn>
              </p:par>
            </p:tnLst>
          </p:tmpl>
        </p:tmplLst>
      </p:bldP>
      <p:bldP spid="39"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39"/>
                        </p:tgtEl>
                        <p:attrNameLst>
                          <p:attrName>ppt_x</p:attrName>
                          <p:attrName>ppt_y</p:attrName>
                        </p:attrNameLst>
                      </p:cBhvr>
                      <p:rCtr x="0" y="-1944"/>
                    </p:animMotion>
                  </p:childTnLst>
                </p:cTn>
              </p:par>
            </p:tnLst>
          </p:tmpl>
        </p:tmplLst>
      </p:bldP>
      <p:bldP spid="40" grpId="0">
        <p:tmplLst>
          <p:tmpl>
            <p:tnLst>
              <p:par>
                <p:cTn presetID="10" presetClass="entr" presetSubtype="0" fill="hold" nodeType="withEffect">
                  <p:stCondLst>
                    <p:cond delay="150"/>
                  </p:stCondLst>
                  <p:childTnLst>
                    <p:set>
                      <p:cBhvr>
                        <p:cTn dur="1" fill="hold">
                          <p:stCondLst>
                            <p:cond delay="0"/>
                          </p:stCondLst>
                        </p:cTn>
                        <p:tgtEl>
                          <p:spTgt spid="40"/>
                        </p:tgtEl>
                        <p:attrNameLst>
                          <p:attrName>style.visibility</p:attrName>
                        </p:attrNameLst>
                      </p:cBhvr>
                      <p:to>
                        <p:strVal val="visible"/>
                      </p:to>
                    </p:set>
                    <p:animEffect transition="in" filter="fade">
                      <p:cBhvr>
                        <p:cTn dur="750"/>
                        <p:tgtEl>
                          <p:spTgt spid="40"/>
                        </p:tgtEl>
                      </p:cBhvr>
                    </p:animEffect>
                  </p:childTnLst>
                </p:cTn>
              </p:par>
            </p:tnLst>
          </p:tmpl>
        </p:tmplLst>
      </p:bldP>
      <p:bldP spid="40"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40"/>
                        </p:tgtEl>
                        <p:attrNameLst>
                          <p:attrName>ppt_x</p:attrName>
                          <p:attrName>ppt_y</p:attrName>
                        </p:attrNameLst>
                      </p:cBhvr>
                      <p:rCtr x="0" y="-1944"/>
                    </p:animMotion>
                  </p:childTnLst>
                </p:cTn>
              </p:par>
            </p:tnLst>
          </p:tmpl>
        </p:tmplLst>
      </p:bldP>
      <p:bldP spid="41" grpId="0">
        <p:tmplLst>
          <p:tmpl>
            <p:tnLst>
              <p:par>
                <p:cTn presetID="10" presetClass="entr" presetSubtype="0" fill="hold" nodeType="withEffect">
                  <p:stCondLst>
                    <p:cond delay="150"/>
                  </p:stCondLst>
                  <p:childTnLst>
                    <p:set>
                      <p:cBhvr>
                        <p:cTn dur="1" fill="hold">
                          <p:stCondLst>
                            <p:cond delay="0"/>
                          </p:stCondLst>
                        </p:cTn>
                        <p:tgtEl>
                          <p:spTgt spid="41"/>
                        </p:tgtEl>
                        <p:attrNameLst>
                          <p:attrName>style.visibility</p:attrName>
                        </p:attrNameLst>
                      </p:cBhvr>
                      <p:to>
                        <p:strVal val="visible"/>
                      </p:to>
                    </p:set>
                    <p:animEffect transition="in" filter="fade">
                      <p:cBhvr>
                        <p:cTn dur="750"/>
                        <p:tgtEl>
                          <p:spTgt spid="41"/>
                        </p:tgtEl>
                      </p:cBhvr>
                    </p:animEffect>
                  </p:childTnLst>
                </p:cTn>
              </p:par>
            </p:tnLst>
          </p:tmpl>
        </p:tmplLst>
      </p:bldP>
      <p:bldP spid="41"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41"/>
                        </p:tgtEl>
                        <p:attrNameLst>
                          <p:attrName>ppt_x</p:attrName>
                          <p:attrName>ppt_y</p:attrName>
                        </p:attrNameLst>
                      </p:cBhvr>
                      <p:rCtr x="0" y="-1944"/>
                    </p:animMotion>
                  </p:childTnLst>
                </p:cTn>
              </p:par>
            </p:tnLst>
          </p:tmpl>
        </p:tmplLst>
      </p:bldP>
      <p:bldP spid="42" grpId="0">
        <p:tmplLst>
          <p:tmpl>
            <p:tnLst>
              <p:par>
                <p:cTn presetID="10" presetClass="entr" presetSubtype="0" fill="hold" nodeType="withEffect">
                  <p:stCondLst>
                    <p:cond delay="150"/>
                  </p:stCondLst>
                  <p:childTnLst>
                    <p:set>
                      <p:cBhvr>
                        <p:cTn dur="1" fill="hold">
                          <p:stCondLst>
                            <p:cond delay="0"/>
                          </p:stCondLst>
                        </p:cTn>
                        <p:tgtEl>
                          <p:spTgt spid="42"/>
                        </p:tgtEl>
                        <p:attrNameLst>
                          <p:attrName>style.visibility</p:attrName>
                        </p:attrNameLst>
                      </p:cBhvr>
                      <p:to>
                        <p:strVal val="visible"/>
                      </p:to>
                    </p:set>
                    <p:animEffect transition="in" filter="fade">
                      <p:cBhvr>
                        <p:cTn dur="750"/>
                        <p:tgtEl>
                          <p:spTgt spid="42"/>
                        </p:tgtEl>
                      </p:cBhvr>
                    </p:animEffect>
                  </p:childTnLst>
                </p:cTn>
              </p:par>
            </p:tnLst>
          </p:tmpl>
        </p:tmplLst>
      </p:bldP>
      <p:bldP spid="42"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42"/>
                        </p:tgtEl>
                        <p:attrNameLst>
                          <p:attrName>ppt_x</p:attrName>
                          <p:attrName>ppt_y</p:attrName>
                        </p:attrNameLst>
                      </p:cBhvr>
                      <p:rCtr x="0" y="-1944"/>
                    </p:animMotion>
                  </p:childTnLst>
                </p:cTn>
              </p:par>
            </p:tnLst>
          </p:tmpl>
        </p:tmplLst>
      </p:bldP>
      <p:bldP spid="43" grpId="0">
        <p:tmplLst>
          <p:tmpl>
            <p:tnLst>
              <p:par>
                <p:cTn presetID="10" presetClass="entr" presetSubtype="0" fill="hold" nodeType="withEffect">
                  <p:stCondLst>
                    <p:cond delay="150"/>
                  </p:stCondLst>
                  <p:childTnLst>
                    <p:set>
                      <p:cBhvr>
                        <p:cTn dur="1" fill="hold">
                          <p:stCondLst>
                            <p:cond delay="0"/>
                          </p:stCondLst>
                        </p:cTn>
                        <p:tgtEl>
                          <p:spTgt spid="43"/>
                        </p:tgtEl>
                        <p:attrNameLst>
                          <p:attrName>style.visibility</p:attrName>
                        </p:attrNameLst>
                      </p:cBhvr>
                      <p:to>
                        <p:strVal val="visible"/>
                      </p:to>
                    </p:set>
                    <p:animEffect transition="in" filter="fade">
                      <p:cBhvr>
                        <p:cTn dur="750"/>
                        <p:tgtEl>
                          <p:spTgt spid="43"/>
                        </p:tgtEl>
                      </p:cBhvr>
                    </p:animEffect>
                  </p:childTnLst>
                </p:cTn>
              </p:par>
            </p:tnLst>
          </p:tmpl>
        </p:tmplLst>
      </p:bldP>
      <p:bldP spid="43"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43"/>
                        </p:tgtEl>
                        <p:attrNameLst>
                          <p:attrName>ppt_x</p:attrName>
                          <p:attrName>ppt_y</p:attrName>
                        </p:attrNameLst>
                      </p:cBhvr>
                      <p:rCtr x="0" y="-1944"/>
                    </p:animMotion>
                  </p:childTnLst>
                </p:cTn>
              </p:par>
            </p:tnLst>
          </p:tmpl>
        </p:tmplLst>
      </p:bldP>
      <p:bldP spid="18" grpId="0" animBg="1"/>
      <p:bldP spid="18" grpId="1" animBg="1"/>
      <p:bldP spid="19" grpId="0" animBg="1"/>
      <p:bldP spid="19" grpId="1" animBg="1"/>
      <p:bldP spid="20" grpId="0">
        <p:tmplLst>
          <p:tmpl>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20" grpId="1"/>
      <p:bldP spid="44" grpId="0">
        <p:tmplLst>
          <p:tmpl>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750"/>
                        <p:tgtEl>
                          <p:spTgt spid="44"/>
                        </p:tgtEl>
                      </p:cBhvr>
                    </p:animEffect>
                  </p:childTnLst>
                </p:cTn>
              </p:par>
            </p:tnLst>
          </p:tmpl>
        </p:tmplLst>
      </p:bldP>
      <p:bldP spid="44" grpId="1"/>
      <p:bldP spid="45" grpId="0">
        <p:tmplLst>
          <p:tmpl>
            <p:tnLst>
              <p:par>
                <p:cTn presetID="10" presetClass="entr" presetSubtype="0" fill="hold" nodeType="withEffect">
                  <p:stCondLst>
                    <p:cond delay="150"/>
                  </p:stCondLst>
                  <p:childTnLst>
                    <p:set>
                      <p:cBhvr>
                        <p:cTn dur="1" fill="hold">
                          <p:stCondLst>
                            <p:cond delay="0"/>
                          </p:stCondLst>
                        </p:cTn>
                        <p:tgtEl>
                          <p:spTgt spid="45"/>
                        </p:tgtEl>
                        <p:attrNameLst>
                          <p:attrName>style.visibility</p:attrName>
                        </p:attrNameLst>
                      </p:cBhvr>
                      <p:to>
                        <p:strVal val="visible"/>
                      </p:to>
                    </p:set>
                    <p:animEffect transition="in" filter="fade">
                      <p:cBhvr>
                        <p:cTn dur="750"/>
                        <p:tgtEl>
                          <p:spTgt spid="45"/>
                        </p:tgtEl>
                      </p:cBhvr>
                    </p:animEffect>
                  </p:childTnLst>
                </p:cTn>
              </p:par>
            </p:tnLst>
          </p:tmpl>
        </p:tmplLst>
      </p:bldP>
      <p:bldP spid="45"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45"/>
                        </p:tgtEl>
                        <p:attrNameLst>
                          <p:attrName>ppt_x</p:attrName>
                          <p:attrName>ppt_y</p:attrName>
                        </p:attrNameLst>
                      </p:cBhvr>
                      <p:rCtr x="0" y="-1944"/>
                    </p:animMotion>
                  </p:childTnLst>
                </p:cTn>
              </p:par>
            </p:tnLst>
          </p:tmpl>
        </p:tmplLst>
      </p:bldP>
      <p:bldP spid="46" grpId="0">
        <p:tmplLst>
          <p:tmpl>
            <p:tnLst>
              <p:par>
                <p:cTn presetID="10" presetClass="entr" presetSubtype="0" fill="hold" nodeType="withEffect">
                  <p:stCondLst>
                    <p:cond delay="150"/>
                  </p:stCondLst>
                  <p:childTnLst>
                    <p:set>
                      <p:cBhvr>
                        <p:cTn dur="1" fill="hold">
                          <p:stCondLst>
                            <p:cond delay="0"/>
                          </p:stCondLst>
                        </p:cTn>
                        <p:tgtEl>
                          <p:spTgt spid="46"/>
                        </p:tgtEl>
                        <p:attrNameLst>
                          <p:attrName>style.visibility</p:attrName>
                        </p:attrNameLst>
                      </p:cBhvr>
                      <p:to>
                        <p:strVal val="visible"/>
                      </p:to>
                    </p:set>
                    <p:animEffect transition="in" filter="fade">
                      <p:cBhvr>
                        <p:cTn dur="750"/>
                        <p:tgtEl>
                          <p:spTgt spid="46"/>
                        </p:tgtEl>
                      </p:cBhvr>
                    </p:animEffect>
                  </p:childTnLst>
                </p:cTn>
              </p:par>
            </p:tnLst>
          </p:tmpl>
        </p:tmplLst>
      </p:bldP>
      <p:bldP spid="46" grpId="1">
        <p:tmplLst>
          <p:tmpl>
            <p:tnLst>
              <p:par>
                <p:cTn presetID="42" presetClass="path" presetSubtype="0" decel="100000" fill="hold" nodeType="withEffect">
                  <p:stCondLst>
                    <p:cond delay="150"/>
                  </p:stCondLst>
                  <p:childTnLst>
                    <p:animMotion origin="layout" path="M 4.375E-6 0.03889 L 4.375E-6 1.11111E-6 " pathEditMode="relative" rAng="0" ptsTypes="AA">
                      <p:cBhvr>
                        <p:cTn dur="750" fill="hold"/>
                        <p:tgtEl>
                          <p:spTgt spid="46"/>
                        </p:tgtEl>
                        <p:attrNameLst>
                          <p:attrName>ppt_x</p:attrName>
                          <p:attrName>ppt_y</p:attrName>
                        </p:attrNameLst>
                      </p:cBhvr>
                      <p:rCtr x="0" y="-1944"/>
                    </p:animMotion>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2">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22D64D62-A28B-8BC8-9D35-06BDBD9DB241}"/>
              </a:ext>
            </a:extLst>
          </p:cNvPr>
          <p:cNvSpPr>
            <a:spLocks noGrp="1"/>
          </p:cNvSpPr>
          <p:nvPr>
            <p:ph type="ftr" sz="quarter" idx="10"/>
          </p:nvPr>
        </p:nvSpPr>
        <p:spPr/>
        <p:txBody>
          <a:bodyPr/>
          <a:lstStyle/>
          <a:p>
            <a:r>
              <a:rPr lang="en-US"/>
              <a:t>The 2024 IBA Guidelines on Conflicts of Interest in International Arbitration</a:t>
            </a:r>
            <a:endParaRPr lang="en-GB"/>
          </a:p>
        </p:txBody>
      </p:sp>
      <p:sp>
        <p:nvSpPr>
          <p:cNvPr id="7" name="Slide Number Placeholder 6">
            <a:extLst>
              <a:ext uri="{FF2B5EF4-FFF2-40B4-BE49-F238E27FC236}">
                <a16:creationId xmlns:a16="http://schemas.microsoft.com/office/drawing/2014/main" id="{E7B29142-E1A0-5199-40AC-41E8CC77F3BA}"/>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3" name="object 8">
            <a:extLst>
              <a:ext uri="{FF2B5EF4-FFF2-40B4-BE49-F238E27FC236}">
                <a16:creationId xmlns:a16="http://schemas.microsoft.com/office/drawing/2014/main" id="{74FCFB75-BF7E-BE2D-C219-707FC09B18A0}"/>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sp>
        <p:nvSpPr>
          <p:cNvPr id="9" name="Text Placeholder 9">
            <a:extLst>
              <a:ext uri="{FF2B5EF4-FFF2-40B4-BE49-F238E27FC236}">
                <a16:creationId xmlns:a16="http://schemas.microsoft.com/office/drawing/2014/main" id="{12935FF0-6829-572B-3ACD-2932C69501C6}"/>
              </a:ext>
            </a:extLst>
          </p:cNvPr>
          <p:cNvSpPr>
            <a:spLocks noGrp="1"/>
          </p:cNvSpPr>
          <p:nvPr>
            <p:ph type="body" sz="quarter" idx="12" hasCustomPrompt="1"/>
          </p:nvPr>
        </p:nvSpPr>
        <p:spPr>
          <a:xfrm>
            <a:off x="603250" y="1762550"/>
            <a:ext cx="7467600" cy="542066"/>
          </a:xfrm>
        </p:spPr>
        <p:txBody>
          <a:bodyPr/>
          <a:lstStyle>
            <a:lvl1pPr>
              <a:defRPr sz="2400" i="1">
                <a:solidFill>
                  <a:schemeClr val="tx1"/>
                </a:solidFill>
                <a:latin typeface="+mj-lt"/>
              </a:defRPr>
            </a:lvl1pPr>
          </a:lstStyle>
          <a:p>
            <a:pPr lvl="0"/>
            <a:r>
              <a:rPr lang="en-GB" dirty="0"/>
              <a:t>Eyebrow Text</a:t>
            </a:r>
            <a:endParaRPr lang="en-US" dirty="0"/>
          </a:p>
        </p:txBody>
      </p:sp>
      <p:sp>
        <p:nvSpPr>
          <p:cNvPr id="14" name="Picture Placeholder 13">
            <a:extLst>
              <a:ext uri="{FF2B5EF4-FFF2-40B4-BE49-F238E27FC236}">
                <a16:creationId xmlns:a16="http://schemas.microsoft.com/office/drawing/2014/main" id="{05ADD277-C0EB-4041-F8EF-6C5869BCC5D1}"/>
              </a:ext>
            </a:extLst>
          </p:cNvPr>
          <p:cNvSpPr>
            <a:spLocks noGrp="1"/>
          </p:cNvSpPr>
          <p:nvPr>
            <p:ph type="pic" sz="quarter" idx="14"/>
          </p:nvPr>
        </p:nvSpPr>
        <p:spPr>
          <a:xfrm>
            <a:off x="610413" y="4313784"/>
            <a:ext cx="10972799" cy="7852588"/>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dirty="0"/>
          </a:p>
        </p:txBody>
      </p:sp>
      <p:sp>
        <p:nvSpPr>
          <p:cNvPr id="16" name="Text Placeholder 15">
            <a:extLst>
              <a:ext uri="{FF2B5EF4-FFF2-40B4-BE49-F238E27FC236}">
                <a16:creationId xmlns:a16="http://schemas.microsoft.com/office/drawing/2014/main" id="{D4491BF3-D41C-D0E6-5D03-212C8BE3F6AB}"/>
              </a:ext>
            </a:extLst>
          </p:cNvPr>
          <p:cNvSpPr>
            <a:spLocks noGrp="1"/>
          </p:cNvSpPr>
          <p:nvPr>
            <p:ph type="body" sz="quarter" idx="15" hasCustomPrompt="1"/>
          </p:nvPr>
        </p:nvSpPr>
        <p:spPr>
          <a:xfrm>
            <a:off x="12540455" y="2441577"/>
            <a:ext cx="10972800" cy="9724795"/>
          </a:xfrm>
        </p:spPr>
        <p:txBody>
          <a:bodyPr numCol="2" spcCol="288000"/>
          <a:lstStyle>
            <a:lvl1pPr>
              <a:defRPr>
                <a:solidFill>
                  <a:schemeClr val="tx1"/>
                </a:solidFill>
              </a:defRPr>
            </a:lvl1pPr>
            <a:lvl2pPr marL="0" indent="0">
              <a:buNone/>
              <a:defRPr/>
            </a:lvl2pPr>
          </a:lstStyle>
          <a:p>
            <a:pPr lvl="0"/>
            <a:r>
              <a:rPr lang="en-US" dirty="0"/>
              <a:t>Text</a:t>
            </a:r>
          </a:p>
          <a:p>
            <a:pPr lvl="1"/>
            <a:endParaRPr lang="en-GB" dirty="0"/>
          </a:p>
        </p:txBody>
      </p:sp>
      <p:sp>
        <p:nvSpPr>
          <p:cNvPr id="2" name="Title 1">
            <a:extLst>
              <a:ext uri="{FF2B5EF4-FFF2-40B4-BE49-F238E27FC236}">
                <a16:creationId xmlns:a16="http://schemas.microsoft.com/office/drawing/2014/main" id="{4A136D3B-E9C4-D1F3-5F13-2F5248C6D408}"/>
              </a:ext>
            </a:extLst>
          </p:cNvPr>
          <p:cNvSpPr>
            <a:spLocks noGrp="1"/>
          </p:cNvSpPr>
          <p:nvPr>
            <p:ph type="title" hasCustomPrompt="1"/>
          </p:nvPr>
        </p:nvSpPr>
        <p:spPr>
          <a:xfrm>
            <a:off x="615949" y="2441575"/>
            <a:ext cx="10972800" cy="1462087"/>
          </a:xfrm>
        </p:spPr>
        <p:txBody>
          <a:bodyPr anchor="t" anchorCtr="0"/>
          <a:lstStyle>
            <a:lvl1pPr>
              <a:defRPr>
                <a:solidFill>
                  <a:srgbClr val="01277A"/>
                </a:solidFill>
              </a:defRPr>
            </a:lvl1pPr>
          </a:lstStyle>
          <a:p>
            <a:r>
              <a:rPr lang="en-US" dirty="0"/>
              <a:t>Title</a:t>
            </a:r>
            <a:endParaRPr lang="en-GB" dirty="0"/>
          </a:p>
        </p:txBody>
      </p:sp>
      <p:sp>
        <p:nvSpPr>
          <p:cNvPr id="13" name="object 3">
            <a:extLst>
              <a:ext uri="{FF2B5EF4-FFF2-40B4-BE49-F238E27FC236}">
                <a16:creationId xmlns:a16="http://schemas.microsoft.com/office/drawing/2014/main" id="{90B7FEA0-4814-79B7-E9E3-F51B5D06DA02}"/>
              </a:ext>
            </a:extLst>
          </p:cNvPr>
          <p:cNvSpPr/>
          <p:nvPr userDrawn="1"/>
        </p:nvSpPr>
        <p:spPr>
          <a:xfrm>
            <a:off x="12036435" y="2641415"/>
            <a:ext cx="0" cy="9524957"/>
          </a:xfrm>
          <a:custGeom>
            <a:avLst/>
            <a:gdLst/>
            <a:ahLst/>
            <a:cxnLst/>
            <a:rect l="l" t="t" r="r" b="b"/>
            <a:pathLst>
              <a:path h="7853680">
                <a:moveTo>
                  <a:pt x="0" y="0"/>
                </a:moveTo>
                <a:lnTo>
                  <a:pt x="0" y="7853164"/>
                </a:lnTo>
              </a:path>
            </a:pathLst>
          </a:custGeom>
          <a:ln w="6350">
            <a:solidFill>
              <a:srgbClr val="362929"/>
            </a:solidFill>
          </a:ln>
        </p:spPr>
        <p:txBody>
          <a:bodyPr wrap="square" lIns="0" tIns="0" rIns="0" bIns="0" rtlCol="0"/>
          <a:lstStyle/>
          <a:p>
            <a:endParaRPr/>
          </a:p>
        </p:txBody>
      </p:sp>
      <p:pic>
        <p:nvPicPr>
          <p:cNvPr id="5" name="Picture 4">
            <a:extLst>
              <a:ext uri="{FF2B5EF4-FFF2-40B4-BE49-F238E27FC236}">
                <a16:creationId xmlns:a16="http://schemas.microsoft.com/office/drawing/2014/main" id="{1737DFBD-F87E-CD36-D5F8-03F5F8B4D986}"/>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351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750"/>
                                        <p:tgtEl>
                                          <p:spTgt spid="16"/>
                                        </p:tgtEl>
                                      </p:cBhvr>
                                    </p:animEffect>
                                  </p:childTnLst>
                                </p:cTn>
                              </p:par>
                              <p:par>
                                <p:cTn id="11" presetID="42" presetClass="path" presetSubtype="0" decel="100000" fill="hold" grpId="1" nodeType="withEffect">
                                  <p:stCondLst>
                                    <p:cond delay="500"/>
                                  </p:stCondLst>
                                  <p:childTnLst>
                                    <p:animMotion origin="layout" path="M -0.01719 -0.00023 L 2.1875E-6 -3.14815E-6 " pathEditMode="relative" rAng="0" ptsTypes="AA">
                                      <p:cBhvr>
                                        <p:cTn id="12" dur="750" fill="hold"/>
                                        <p:tgtEl>
                                          <p:spTgt spid="16"/>
                                        </p:tgtEl>
                                        <p:attrNameLst>
                                          <p:attrName>ppt_x</p:attrName>
                                          <p:attrName>ppt_y</p:attrName>
                                        </p:attrNameLst>
                                      </p:cBhvr>
                                      <p:rCtr x="859" y="12"/>
                                    </p:animMotion>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42" presetClass="path" presetSubtype="0" decel="100000" fill="hold" grpId="1" nodeType="withEffect">
                                  <p:stCondLst>
                                    <p:cond delay="0"/>
                                  </p:stCondLst>
                                  <p:childTnLst>
                                    <p:animMotion origin="layout" path="M -4.16667E-7 0.03889 L -4.16667E-7 0 " pathEditMode="relative" rAng="0" ptsTypes="AA">
                                      <p:cBhvr>
                                        <p:cTn id="17" dur="750" fill="hold"/>
                                        <p:tgtEl>
                                          <p:spTgt spid="2"/>
                                        </p:tgtEl>
                                        <p:attrNameLst>
                                          <p:attrName>ppt_x</p:attrName>
                                          <p:attrName>ppt_y</p:attrName>
                                        </p:attrNameLst>
                                      </p:cBhvr>
                                      <p:rCtr x="0" y="-1944"/>
                                    </p:animMotion>
                                  </p:childTnLst>
                                </p:cTn>
                              </p:par>
                              <p:par>
                                <p:cTn id="18" presetID="22" presetClass="entr" presetSubtype="1" fill="hold" grpId="0" nodeType="withEffect">
                                  <p:stCondLst>
                                    <p:cond delay="500"/>
                                  </p:stCondLst>
                                  <p:childTnLst>
                                    <p:set>
                                      <p:cBhvr>
                                        <p:cTn id="19" dur="1" fill="hold">
                                          <p:stCondLst>
                                            <p:cond delay="0"/>
                                          </p:stCondLst>
                                        </p:cTn>
                                        <p:tgtEl>
                                          <p:spTgt spid="13"/>
                                        </p:tgtEl>
                                        <p:attrNameLst>
                                          <p:attrName>style.visibility</p:attrName>
                                        </p:attrNameLst>
                                      </p:cBhvr>
                                      <p:to>
                                        <p:strVal val="visible"/>
                                      </p:to>
                                    </p:set>
                                    <p:animEffect transition="in" filter="wipe(up)">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tmplLst>
          <p:tmpl>
            <p:tnLst>
              <p:par>
                <p:cTn presetID="10" presetClass="entr" presetSubtype="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childTnLst>
                </p:cTn>
              </p:par>
            </p:tnLst>
          </p:tmpl>
        </p:tmplLst>
      </p:bldP>
      <p:bldP spid="16" grpId="1">
        <p:tmplLst>
          <p:tmpl>
            <p:tnLst>
              <p:par>
                <p:cTn presetID="42" presetClass="path" presetSubtype="0" decel="100000" fill="hold" nodeType="withEffect">
                  <p:stCondLst>
                    <p:cond delay="500"/>
                  </p:stCondLst>
                  <p:childTnLst>
                    <p:animMotion origin="layout" path="M -0.01719 -0.00023 L 2.1875E-6 -3.14815E-6 " pathEditMode="relative" rAng="0" ptsTypes="AA">
                      <p:cBhvr>
                        <p:cTn dur="750" fill="hold"/>
                        <p:tgtEl>
                          <p:spTgt spid="16"/>
                        </p:tgtEl>
                        <p:attrNameLst>
                          <p:attrName>ppt_x</p:attrName>
                          <p:attrName>ppt_y</p:attrName>
                        </p:attrNameLst>
                      </p:cBhvr>
                      <p:rCtr x="859" y="12"/>
                    </p:animMotion>
                  </p:childTnLst>
                </p:cTn>
              </p:par>
            </p:tnLst>
          </p:tmpl>
        </p:tmplLst>
      </p:bldP>
      <p:bldP spid="2" grpId="0"/>
      <p:bldP spid="2" grpId="1"/>
      <p:bldP spid="13"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3">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22D64D62-A28B-8BC8-9D35-06BDBD9DB241}"/>
              </a:ext>
            </a:extLst>
          </p:cNvPr>
          <p:cNvSpPr>
            <a:spLocks noGrp="1"/>
          </p:cNvSpPr>
          <p:nvPr>
            <p:ph type="ftr" sz="quarter" idx="10"/>
          </p:nvPr>
        </p:nvSpPr>
        <p:spPr/>
        <p:txBody>
          <a:bodyPr/>
          <a:lstStyle/>
          <a:p>
            <a:r>
              <a:rPr lang="en-US"/>
              <a:t>The 2024 IBA Guidelines on Conflicts of Interest in International Arbitration</a:t>
            </a:r>
            <a:endParaRPr lang="en-GB"/>
          </a:p>
        </p:txBody>
      </p:sp>
      <p:sp>
        <p:nvSpPr>
          <p:cNvPr id="7" name="Slide Number Placeholder 6">
            <a:extLst>
              <a:ext uri="{FF2B5EF4-FFF2-40B4-BE49-F238E27FC236}">
                <a16:creationId xmlns:a16="http://schemas.microsoft.com/office/drawing/2014/main" id="{E7B29142-E1A0-5199-40AC-41E8CC77F3BA}"/>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3" name="object 8">
            <a:extLst>
              <a:ext uri="{FF2B5EF4-FFF2-40B4-BE49-F238E27FC236}">
                <a16:creationId xmlns:a16="http://schemas.microsoft.com/office/drawing/2014/main" id="{74FCFB75-BF7E-BE2D-C219-707FC09B18A0}"/>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sp>
        <p:nvSpPr>
          <p:cNvPr id="9" name="Text Placeholder 9">
            <a:extLst>
              <a:ext uri="{FF2B5EF4-FFF2-40B4-BE49-F238E27FC236}">
                <a16:creationId xmlns:a16="http://schemas.microsoft.com/office/drawing/2014/main" id="{12935FF0-6829-572B-3ACD-2932C69501C6}"/>
              </a:ext>
            </a:extLst>
          </p:cNvPr>
          <p:cNvSpPr>
            <a:spLocks noGrp="1"/>
          </p:cNvSpPr>
          <p:nvPr>
            <p:ph type="body" sz="quarter" idx="12" hasCustomPrompt="1"/>
          </p:nvPr>
        </p:nvSpPr>
        <p:spPr>
          <a:xfrm>
            <a:off x="615950" y="1762550"/>
            <a:ext cx="3601009" cy="542066"/>
          </a:xfrm>
        </p:spPr>
        <p:txBody>
          <a:bodyPr/>
          <a:lstStyle>
            <a:lvl1pPr>
              <a:defRPr sz="2400" i="1">
                <a:solidFill>
                  <a:schemeClr val="tx1"/>
                </a:solidFill>
                <a:latin typeface="+mj-lt"/>
              </a:defRPr>
            </a:lvl1pPr>
          </a:lstStyle>
          <a:p>
            <a:pPr lvl="0"/>
            <a:r>
              <a:rPr lang="en-GB" dirty="0"/>
              <a:t>Eyebrow Text</a:t>
            </a:r>
            <a:endParaRPr lang="en-US" dirty="0"/>
          </a:p>
        </p:txBody>
      </p:sp>
      <p:sp>
        <p:nvSpPr>
          <p:cNvPr id="10" name="Text Placeholder 9">
            <a:extLst>
              <a:ext uri="{FF2B5EF4-FFF2-40B4-BE49-F238E27FC236}">
                <a16:creationId xmlns:a16="http://schemas.microsoft.com/office/drawing/2014/main" id="{AFDE21A0-9D70-1890-8E46-EED3DB03BDAA}"/>
              </a:ext>
            </a:extLst>
          </p:cNvPr>
          <p:cNvSpPr>
            <a:spLocks noGrp="1"/>
          </p:cNvSpPr>
          <p:nvPr>
            <p:ph type="body" sz="quarter" idx="13" hasCustomPrompt="1"/>
          </p:nvPr>
        </p:nvSpPr>
        <p:spPr>
          <a:xfrm>
            <a:off x="4533901" y="1762550"/>
            <a:ext cx="18681699" cy="1952199"/>
          </a:xfrm>
        </p:spPr>
        <p:txBody>
          <a:bodyPr/>
          <a:lstStyle>
            <a:lvl1pPr>
              <a:lnSpc>
                <a:spcPts val="5200"/>
              </a:lnSpc>
              <a:spcBef>
                <a:spcPts val="600"/>
              </a:spcBef>
              <a:defRPr sz="4800" spc="-100" baseline="0">
                <a:solidFill>
                  <a:srgbClr val="01277A"/>
                </a:solidFill>
                <a:latin typeface="+mj-lt"/>
              </a:defRPr>
            </a:lvl1pPr>
          </a:lstStyle>
          <a:p>
            <a:pPr lvl="0"/>
            <a:r>
              <a:rPr lang="en-US" dirty="0"/>
              <a:t>Intro header</a:t>
            </a:r>
          </a:p>
        </p:txBody>
      </p:sp>
      <p:sp>
        <p:nvSpPr>
          <p:cNvPr id="14" name="Picture Placeholder 13">
            <a:extLst>
              <a:ext uri="{FF2B5EF4-FFF2-40B4-BE49-F238E27FC236}">
                <a16:creationId xmlns:a16="http://schemas.microsoft.com/office/drawing/2014/main" id="{05ADD277-C0EB-4041-F8EF-6C5869BCC5D1}"/>
              </a:ext>
            </a:extLst>
          </p:cNvPr>
          <p:cNvSpPr>
            <a:spLocks noGrp="1"/>
          </p:cNvSpPr>
          <p:nvPr>
            <p:ph type="pic" sz="quarter" idx="14"/>
          </p:nvPr>
        </p:nvSpPr>
        <p:spPr>
          <a:xfrm>
            <a:off x="610413" y="4520895"/>
            <a:ext cx="3606546" cy="3276356"/>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sp>
        <p:nvSpPr>
          <p:cNvPr id="13" name="Picture Placeholder 13">
            <a:extLst>
              <a:ext uri="{FF2B5EF4-FFF2-40B4-BE49-F238E27FC236}">
                <a16:creationId xmlns:a16="http://schemas.microsoft.com/office/drawing/2014/main" id="{C5D29F52-4D9C-2ACF-46CD-65E7B2FE53EF}"/>
              </a:ext>
            </a:extLst>
          </p:cNvPr>
          <p:cNvSpPr>
            <a:spLocks noGrp="1"/>
          </p:cNvSpPr>
          <p:nvPr>
            <p:ph type="pic" sz="quarter" idx="16"/>
          </p:nvPr>
        </p:nvSpPr>
        <p:spPr>
          <a:xfrm>
            <a:off x="610413" y="8895733"/>
            <a:ext cx="3606546" cy="3276356"/>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sp>
        <p:nvSpPr>
          <p:cNvPr id="18" name="object 6">
            <a:extLst>
              <a:ext uri="{FF2B5EF4-FFF2-40B4-BE49-F238E27FC236}">
                <a16:creationId xmlns:a16="http://schemas.microsoft.com/office/drawing/2014/main" id="{2C83A842-0D08-B8C7-333D-748539205A00}"/>
              </a:ext>
            </a:extLst>
          </p:cNvPr>
          <p:cNvSpPr/>
          <p:nvPr userDrawn="1"/>
        </p:nvSpPr>
        <p:spPr>
          <a:xfrm>
            <a:off x="4521739" y="4524056"/>
            <a:ext cx="6693192" cy="0"/>
          </a:xfrm>
          <a:custGeom>
            <a:avLst/>
            <a:gdLst/>
            <a:ahLst/>
            <a:cxnLst/>
            <a:rect l="l" t="t" r="r" b="b"/>
            <a:pathLst>
              <a:path w="5518784">
                <a:moveTo>
                  <a:pt x="0" y="0"/>
                </a:moveTo>
                <a:lnTo>
                  <a:pt x="5518156" y="0"/>
                </a:lnTo>
              </a:path>
            </a:pathLst>
          </a:custGeom>
          <a:ln w="6350">
            <a:solidFill>
              <a:srgbClr val="362929"/>
            </a:solidFill>
          </a:ln>
        </p:spPr>
        <p:txBody>
          <a:bodyPr wrap="square" lIns="0" tIns="0" rIns="0" bIns="0" rtlCol="0"/>
          <a:lstStyle/>
          <a:p>
            <a:endParaRPr/>
          </a:p>
        </p:txBody>
      </p:sp>
      <p:sp>
        <p:nvSpPr>
          <p:cNvPr id="19" name="object 7">
            <a:extLst>
              <a:ext uri="{FF2B5EF4-FFF2-40B4-BE49-F238E27FC236}">
                <a16:creationId xmlns:a16="http://schemas.microsoft.com/office/drawing/2014/main" id="{39118748-48ED-211A-092C-3ABD944DEBD0}"/>
              </a:ext>
            </a:extLst>
          </p:cNvPr>
          <p:cNvSpPr/>
          <p:nvPr userDrawn="1"/>
        </p:nvSpPr>
        <p:spPr>
          <a:xfrm>
            <a:off x="4521739" y="8892550"/>
            <a:ext cx="6693192" cy="0"/>
          </a:xfrm>
          <a:custGeom>
            <a:avLst/>
            <a:gdLst/>
            <a:ahLst/>
            <a:cxnLst/>
            <a:rect l="l" t="t" r="r" b="b"/>
            <a:pathLst>
              <a:path w="5518784">
                <a:moveTo>
                  <a:pt x="0" y="0"/>
                </a:moveTo>
                <a:lnTo>
                  <a:pt x="5518156" y="0"/>
                </a:lnTo>
              </a:path>
            </a:pathLst>
          </a:custGeom>
          <a:ln w="6350">
            <a:solidFill>
              <a:srgbClr val="362929"/>
            </a:solidFill>
          </a:ln>
        </p:spPr>
        <p:txBody>
          <a:bodyPr wrap="square" lIns="0" tIns="0" rIns="0" bIns="0" rtlCol="0"/>
          <a:lstStyle/>
          <a:p>
            <a:endParaRPr/>
          </a:p>
        </p:txBody>
      </p:sp>
      <p:sp>
        <p:nvSpPr>
          <p:cNvPr id="20" name="object 8">
            <a:extLst>
              <a:ext uri="{FF2B5EF4-FFF2-40B4-BE49-F238E27FC236}">
                <a16:creationId xmlns:a16="http://schemas.microsoft.com/office/drawing/2014/main" id="{5FE77CC4-3B19-A372-31F5-4A7E9AE80022}"/>
              </a:ext>
            </a:extLst>
          </p:cNvPr>
          <p:cNvSpPr/>
          <p:nvPr userDrawn="1"/>
        </p:nvSpPr>
        <p:spPr>
          <a:xfrm>
            <a:off x="16255715" y="4530407"/>
            <a:ext cx="6693192" cy="0"/>
          </a:xfrm>
          <a:custGeom>
            <a:avLst/>
            <a:gdLst/>
            <a:ahLst/>
            <a:cxnLst/>
            <a:rect l="l" t="t" r="r" b="b"/>
            <a:pathLst>
              <a:path w="5518784">
                <a:moveTo>
                  <a:pt x="0" y="0"/>
                </a:moveTo>
                <a:lnTo>
                  <a:pt x="5518156" y="0"/>
                </a:lnTo>
              </a:path>
            </a:pathLst>
          </a:custGeom>
          <a:ln w="6350">
            <a:solidFill>
              <a:srgbClr val="362929"/>
            </a:solidFill>
          </a:ln>
        </p:spPr>
        <p:txBody>
          <a:bodyPr wrap="square" lIns="0" tIns="0" rIns="0" bIns="0" rtlCol="0"/>
          <a:lstStyle/>
          <a:p>
            <a:endParaRPr/>
          </a:p>
        </p:txBody>
      </p:sp>
      <p:sp>
        <p:nvSpPr>
          <p:cNvPr id="21" name="object 9">
            <a:extLst>
              <a:ext uri="{FF2B5EF4-FFF2-40B4-BE49-F238E27FC236}">
                <a16:creationId xmlns:a16="http://schemas.microsoft.com/office/drawing/2014/main" id="{E2FB3D16-586E-221C-0709-80A38D52D388}"/>
              </a:ext>
            </a:extLst>
          </p:cNvPr>
          <p:cNvSpPr/>
          <p:nvPr userDrawn="1"/>
        </p:nvSpPr>
        <p:spPr>
          <a:xfrm>
            <a:off x="16255715" y="8898900"/>
            <a:ext cx="6693192" cy="0"/>
          </a:xfrm>
          <a:custGeom>
            <a:avLst/>
            <a:gdLst/>
            <a:ahLst/>
            <a:cxnLst/>
            <a:rect l="l" t="t" r="r" b="b"/>
            <a:pathLst>
              <a:path w="5518784">
                <a:moveTo>
                  <a:pt x="0" y="0"/>
                </a:moveTo>
                <a:lnTo>
                  <a:pt x="5518156" y="0"/>
                </a:lnTo>
              </a:path>
            </a:pathLst>
          </a:custGeom>
          <a:ln w="6350">
            <a:solidFill>
              <a:srgbClr val="362929"/>
            </a:solidFill>
          </a:ln>
        </p:spPr>
        <p:txBody>
          <a:bodyPr wrap="square" lIns="0" tIns="0" rIns="0" bIns="0" rtlCol="0"/>
          <a:lstStyle/>
          <a:p>
            <a:endParaRPr>
              <a:solidFill>
                <a:schemeClr val="accent3"/>
              </a:solidFill>
            </a:endParaRPr>
          </a:p>
        </p:txBody>
      </p:sp>
      <p:sp>
        <p:nvSpPr>
          <p:cNvPr id="22" name="Picture Placeholder 13">
            <a:extLst>
              <a:ext uri="{FF2B5EF4-FFF2-40B4-BE49-F238E27FC236}">
                <a16:creationId xmlns:a16="http://schemas.microsoft.com/office/drawing/2014/main" id="{0D564404-2B8A-B89D-1FB9-A9BFC3448975}"/>
              </a:ext>
            </a:extLst>
          </p:cNvPr>
          <p:cNvSpPr>
            <a:spLocks noGrp="1"/>
          </p:cNvSpPr>
          <p:nvPr>
            <p:ph type="pic" sz="quarter" idx="17"/>
          </p:nvPr>
        </p:nvSpPr>
        <p:spPr>
          <a:xfrm>
            <a:off x="12344389" y="4527238"/>
            <a:ext cx="3606546" cy="3276356"/>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sp>
        <p:nvSpPr>
          <p:cNvPr id="23" name="Picture Placeholder 13">
            <a:extLst>
              <a:ext uri="{FF2B5EF4-FFF2-40B4-BE49-F238E27FC236}">
                <a16:creationId xmlns:a16="http://schemas.microsoft.com/office/drawing/2014/main" id="{C7DC9ABF-DF49-DF92-A954-E4D2A48D8685}"/>
              </a:ext>
            </a:extLst>
          </p:cNvPr>
          <p:cNvSpPr>
            <a:spLocks noGrp="1"/>
          </p:cNvSpPr>
          <p:nvPr>
            <p:ph type="pic" sz="quarter" idx="18"/>
          </p:nvPr>
        </p:nvSpPr>
        <p:spPr>
          <a:xfrm>
            <a:off x="12344389" y="8895733"/>
            <a:ext cx="3606546" cy="3276356"/>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sp>
        <p:nvSpPr>
          <p:cNvPr id="25" name="Text Placeholder 24">
            <a:extLst>
              <a:ext uri="{FF2B5EF4-FFF2-40B4-BE49-F238E27FC236}">
                <a16:creationId xmlns:a16="http://schemas.microsoft.com/office/drawing/2014/main" id="{74875B04-3459-6C15-6D9A-5EA2394CF15E}"/>
              </a:ext>
            </a:extLst>
          </p:cNvPr>
          <p:cNvSpPr>
            <a:spLocks noGrp="1"/>
          </p:cNvSpPr>
          <p:nvPr>
            <p:ph type="body" sz="quarter" idx="19" hasCustomPrompt="1"/>
          </p:nvPr>
        </p:nvSpPr>
        <p:spPr>
          <a:xfrm>
            <a:off x="4519599" y="4840848"/>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27" name="Text Placeholder 26">
            <a:extLst>
              <a:ext uri="{FF2B5EF4-FFF2-40B4-BE49-F238E27FC236}">
                <a16:creationId xmlns:a16="http://schemas.microsoft.com/office/drawing/2014/main" id="{F5D5873B-83C3-DA1B-4451-A78426854C6E}"/>
              </a:ext>
            </a:extLst>
          </p:cNvPr>
          <p:cNvSpPr>
            <a:spLocks noGrp="1"/>
          </p:cNvSpPr>
          <p:nvPr>
            <p:ph type="body" sz="quarter" idx="20"/>
          </p:nvPr>
        </p:nvSpPr>
        <p:spPr>
          <a:xfrm>
            <a:off x="4519613" y="5633923"/>
            <a:ext cx="6693192" cy="2163326"/>
          </a:xfrm>
        </p:spPr>
        <p:txBody>
          <a:bodyPr/>
          <a:lstStyle>
            <a:lvl2pPr marL="0" indent="0">
              <a:buNone/>
              <a:defRPr/>
            </a:lvl2pPr>
          </a:lstStyle>
          <a:p>
            <a:pPr lvl="0"/>
            <a:r>
              <a:rPr lang="en-US"/>
              <a:t>Click to edit Master text styles</a:t>
            </a:r>
          </a:p>
        </p:txBody>
      </p:sp>
      <p:sp>
        <p:nvSpPr>
          <p:cNvPr id="28" name="Text Placeholder 24">
            <a:extLst>
              <a:ext uri="{FF2B5EF4-FFF2-40B4-BE49-F238E27FC236}">
                <a16:creationId xmlns:a16="http://schemas.microsoft.com/office/drawing/2014/main" id="{A46F238A-D03B-13A0-2F6E-77B4C2E9A685}"/>
              </a:ext>
            </a:extLst>
          </p:cNvPr>
          <p:cNvSpPr>
            <a:spLocks noGrp="1"/>
          </p:cNvSpPr>
          <p:nvPr>
            <p:ph type="body" sz="quarter" idx="21" hasCustomPrompt="1"/>
          </p:nvPr>
        </p:nvSpPr>
        <p:spPr>
          <a:xfrm>
            <a:off x="4519599" y="9203641"/>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29" name="Text Placeholder 26">
            <a:extLst>
              <a:ext uri="{FF2B5EF4-FFF2-40B4-BE49-F238E27FC236}">
                <a16:creationId xmlns:a16="http://schemas.microsoft.com/office/drawing/2014/main" id="{BBD9AB81-2D7C-B266-2EF4-1E414B73327C}"/>
              </a:ext>
            </a:extLst>
          </p:cNvPr>
          <p:cNvSpPr>
            <a:spLocks noGrp="1"/>
          </p:cNvSpPr>
          <p:nvPr>
            <p:ph type="body" sz="quarter" idx="22"/>
          </p:nvPr>
        </p:nvSpPr>
        <p:spPr>
          <a:xfrm>
            <a:off x="4519613" y="9996716"/>
            <a:ext cx="6693192" cy="2163326"/>
          </a:xfrm>
        </p:spPr>
        <p:txBody>
          <a:bodyPr/>
          <a:lstStyle>
            <a:lvl2pPr marL="0" indent="0">
              <a:buNone/>
              <a:defRPr/>
            </a:lvl2pPr>
          </a:lstStyle>
          <a:p>
            <a:pPr lvl="0"/>
            <a:r>
              <a:rPr lang="en-US"/>
              <a:t>Click to edit Master text styles</a:t>
            </a:r>
          </a:p>
        </p:txBody>
      </p:sp>
      <p:sp>
        <p:nvSpPr>
          <p:cNvPr id="35" name="Text Placeholder 24">
            <a:extLst>
              <a:ext uri="{FF2B5EF4-FFF2-40B4-BE49-F238E27FC236}">
                <a16:creationId xmlns:a16="http://schemas.microsoft.com/office/drawing/2014/main" id="{1F9F1CD6-5D73-D0BE-3C4A-D17D31856209}"/>
              </a:ext>
            </a:extLst>
          </p:cNvPr>
          <p:cNvSpPr>
            <a:spLocks noGrp="1"/>
          </p:cNvSpPr>
          <p:nvPr>
            <p:ph type="body" sz="quarter" idx="23" hasCustomPrompt="1"/>
          </p:nvPr>
        </p:nvSpPr>
        <p:spPr>
          <a:xfrm>
            <a:off x="16255715" y="4840848"/>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36" name="Text Placeholder 26">
            <a:extLst>
              <a:ext uri="{FF2B5EF4-FFF2-40B4-BE49-F238E27FC236}">
                <a16:creationId xmlns:a16="http://schemas.microsoft.com/office/drawing/2014/main" id="{61A7B5C0-E967-6171-C6C7-4A324C197F1B}"/>
              </a:ext>
            </a:extLst>
          </p:cNvPr>
          <p:cNvSpPr>
            <a:spLocks noGrp="1"/>
          </p:cNvSpPr>
          <p:nvPr>
            <p:ph type="body" sz="quarter" idx="24"/>
          </p:nvPr>
        </p:nvSpPr>
        <p:spPr>
          <a:xfrm>
            <a:off x="16255715" y="5633923"/>
            <a:ext cx="6693192" cy="2163326"/>
          </a:xfrm>
        </p:spPr>
        <p:txBody>
          <a:bodyPr/>
          <a:lstStyle>
            <a:lvl2pPr marL="0" indent="0">
              <a:buNone/>
              <a:defRPr/>
            </a:lvl2pPr>
          </a:lstStyle>
          <a:p>
            <a:pPr lvl="0"/>
            <a:r>
              <a:rPr lang="en-US"/>
              <a:t>Click to edit Master text styles</a:t>
            </a:r>
          </a:p>
        </p:txBody>
      </p:sp>
      <p:sp>
        <p:nvSpPr>
          <p:cNvPr id="37" name="Text Placeholder 24">
            <a:extLst>
              <a:ext uri="{FF2B5EF4-FFF2-40B4-BE49-F238E27FC236}">
                <a16:creationId xmlns:a16="http://schemas.microsoft.com/office/drawing/2014/main" id="{CB74A6BE-548C-8888-2FB1-BB9FE3AD4457}"/>
              </a:ext>
            </a:extLst>
          </p:cNvPr>
          <p:cNvSpPr>
            <a:spLocks noGrp="1"/>
          </p:cNvSpPr>
          <p:nvPr>
            <p:ph type="body" sz="quarter" idx="25" hasCustomPrompt="1"/>
          </p:nvPr>
        </p:nvSpPr>
        <p:spPr>
          <a:xfrm>
            <a:off x="16255715" y="9203641"/>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38" name="Text Placeholder 26">
            <a:extLst>
              <a:ext uri="{FF2B5EF4-FFF2-40B4-BE49-F238E27FC236}">
                <a16:creationId xmlns:a16="http://schemas.microsoft.com/office/drawing/2014/main" id="{F46897BB-0CA7-56BE-CAA6-0CF4CE6C4C26}"/>
              </a:ext>
            </a:extLst>
          </p:cNvPr>
          <p:cNvSpPr>
            <a:spLocks noGrp="1"/>
          </p:cNvSpPr>
          <p:nvPr>
            <p:ph type="body" sz="quarter" idx="26"/>
          </p:nvPr>
        </p:nvSpPr>
        <p:spPr>
          <a:xfrm>
            <a:off x="16255715" y="9996716"/>
            <a:ext cx="6693192" cy="2163326"/>
          </a:xfrm>
        </p:spPr>
        <p:txBody>
          <a:bodyPr/>
          <a:lstStyle>
            <a:lvl2pPr marL="0" indent="0">
              <a:buNone/>
              <a:defRPr/>
            </a:lvl2pPr>
          </a:lstStyle>
          <a:p>
            <a:pPr lvl="0"/>
            <a:r>
              <a:rPr lang="en-US"/>
              <a:t>Click to edit Master text styles</a:t>
            </a:r>
          </a:p>
        </p:txBody>
      </p:sp>
      <p:pic>
        <p:nvPicPr>
          <p:cNvPr id="2" name="Picture 4">
            <a:extLst>
              <a:ext uri="{FF2B5EF4-FFF2-40B4-BE49-F238E27FC236}">
                <a16:creationId xmlns:a16="http://schemas.microsoft.com/office/drawing/2014/main" id="{BFA3EEA8-18F8-4E20-54C4-58A8E42DB1BF}"/>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880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75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childTnLst>
                                </p:cTn>
                              </p:par>
                              <p:par>
                                <p:cTn id="14" presetID="42" presetClass="path" presetSubtype="0" decel="100000" fill="hold" grpId="1" nodeType="withEffect">
                                  <p:stCondLst>
                                    <p:cond delay="0"/>
                                  </p:stCondLst>
                                  <p:childTnLst>
                                    <p:animMotion origin="layout" path="M -0.01719 -0.00023 L 1.45833E-6 -3.88889E-6 " pathEditMode="relative" rAng="0" ptsTypes="AA">
                                      <p:cBhvr>
                                        <p:cTn id="15" dur="750" fill="hold"/>
                                        <p:tgtEl>
                                          <p:spTgt spid="9"/>
                                        </p:tgtEl>
                                        <p:attrNameLst>
                                          <p:attrName>ppt_x</p:attrName>
                                          <p:attrName>ppt_y</p:attrName>
                                        </p:attrNameLst>
                                      </p:cBhvr>
                                      <p:rCtr x="85900" y="1200"/>
                                    </p:animMotion>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par>
                                <p:cTn id="19" presetID="42" presetClass="path" presetSubtype="0" decel="100000" fill="hold" grpId="1" nodeType="withEffect">
                                  <p:stCondLst>
                                    <p:cond delay="0"/>
                                  </p:stCondLst>
                                  <p:childTnLst>
                                    <p:animMotion origin="layout" path="M -0.01719 -0.00023 L -4.16667E-7 -2.77778E-6 " pathEditMode="relative" rAng="0" ptsTypes="AA">
                                      <p:cBhvr>
                                        <p:cTn id="20" dur="750" fill="hold"/>
                                        <p:tgtEl>
                                          <p:spTgt spid="10"/>
                                        </p:tgtEl>
                                        <p:attrNameLst>
                                          <p:attrName>ppt_x</p:attrName>
                                          <p:attrName>ppt_y</p:attrName>
                                        </p:attrNameLst>
                                      </p:cBhvr>
                                      <p:rCtr x="85900" y="1200"/>
                                    </p:animMotion>
                                  </p:childTnLst>
                                </p:cTn>
                              </p:par>
                              <p:par>
                                <p:cTn id="21" presetID="10" presetClass="entr" presetSubtype="0" fill="hold" grpId="0" nodeType="withEffect">
                                  <p:stCondLst>
                                    <p:cond delay="25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750"/>
                                        <p:tgtEl>
                                          <p:spTgt spid="2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750"/>
                                        <p:tgtEl>
                                          <p:spTgt spid="25"/>
                                        </p:tgtEl>
                                      </p:cBhvr>
                                    </p:animEffect>
                                  </p:childTnLst>
                                </p:cTn>
                              </p:par>
                              <p:par>
                                <p:cTn id="42" presetID="42" presetClass="path" presetSubtype="0" decel="100000" fill="hold" grpId="1" nodeType="withEffect">
                                  <p:stCondLst>
                                    <p:cond delay="250"/>
                                  </p:stCondLst>
                                  <p:childTnLst>
                                    <p:animMotion origin="layout" path="M -0.01719 -0.00023 L -4.16667E-7 -2.77778E-6 " pathEditMode="relative" rAng="0" ptsTypes="AA">
                                      <p:cBhvr>
                                        <p:cTn id="43" dur="750" fill="hold"/>
                                        <p:tgtEl>
                                          <p:spTgt spid="25"/>
                                        </p:tgtEl>
                                        <p:attrNameLst>
                                          <p:attrName>ppt_x</p:attrName>
                                          <p:attrName>ppt_y</p:attrName>
                                        </p:attrNameLst>
                                      </p:cBhvr>
                                      <p:rCtr x="85900" y="1200"/>
                                    </p:animMotion>
                                  </p:childTnLst>
                                </p:cTn>
                              </p:par>
                              <p:par>
                                <p:cTn id="44" presetID="10" presetClass="entr" presetSubtype="0" fill="hold" grpId="0" nodeType="withEffect">
                                  <p:stCondLst>
                                    <p:cond delay="25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750"/>
                                        <p:tgtEl>
                                          <p:spTgt spid="27"/>
                                        </p:tgtEl>
                                      </p:cBhvr>
                                    </p:animEffect>
                                  </p:childTnLst>
                                </p:cTn>
                              </p:par>
                              <p:par>
                                <p:cTn id="47" presetID="42" presetClass="path" presetSubtype="0" decel="100000" fill="hold" grpId="1" nodeType="withEffect">
                                  <p:stCondLst>
                                    <p:cond delay="250"/>
                                  </p:stCondLst>
                                  <p:childTnLst>
                                    <p:animMotion origin="layout" path="M -0.01719 -0.00023 L -4.16667E-7 -2.77778E-6 " pathEditMode="relative" rAng="0" ptsTypes="AA">
                                      <p:cBhvr>
                                        <p:cTn id="48" dur="750" fill="hold"/>
                                        <p:tgtEl>
                                          <p:spTgt spid="27"/>
                                        </p:tgtEl>
                                        <p:attrNameLst>
                                          <p:attrName>ppt_x</p:attrName>
                                          <p:attrName>ppt_y</p:attrName>
                                        </p:attrNameLst>
                                      </p:cBhvr>
                                      <p:rCtr x="85900" y="1200"/>
                                    </p:animMotion>
                                  </p:childTnLst>
                                </p:cTn>
                              </p:par>
                              <p:par>
                                <p:cTn id="49" presetID="10" presetClass="entr" presetSubtype="0" fill="hold" grpId="0" nodeType="withEffect">
                                  <p:stCondLst>
                                    <p:cond delay="50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750"/>
                                        <p:tgtEl>
                                          <p:spTgt spid="28"/>
                                        </p:tgtEl>
                                      </p:cBhvr>
                                    </p:animEffect>
                                  </p:childTnLst>
                                </p:cTn>
                              </p:par>
                              <p:par>
                                <p:cTn id="52" presetID="42" presetClass="path" presetSubtype="0" decel="100000" fill="hold" grpId="1" nodeType="withEffect">
                                  <p:stCondLst>
                                    <p:cond delay="500"/>
                                  </p:stCondLst>
                                  <p:childTnLst>
                                    <p:animMotion origin="layout" path="M -0.01719 -0.00023 L -4.16667E-7 -2.77778E-6 " pathEditMode="relative" rAng="0" ptsTypes="AA">
                                      <p:cBhvr>
                                        <p:cTn id="53" dur="750" fill="hold"/>
                                        <p:tgtEl>
                                          <p:spTgt spid="28"/>
                                        </p:tgtEl>
                                        <p:attrNameLst>
                                          <p:attrName>ppt_x</p:attrName>
                                          <p:attrName>ppt_y</p:attrName>
                                        </p:attrNameLst>
                                      </p:cBhvr>
                                      <p:rCtr x="85900" y="1200"/>
                                    </p:animMotion>
                                  </p:childTnLst>
                                </p:cTn>
                              </p:par>
                              <p:par>
                                <p:cTn id="54" presetID="10" presetClass="entr" presetSubtype="0" fill="hold" grpId="0" nodeType="withEffect">
                                  <p:stCondLst>
                                    <p:cond delay="50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750"/>
                                        <p:tgtEl>
                                          <p:spTgt spid="29"/>
                                        </p:tgtEl>
                                      </p:cBhvr>
                                    </p:animEffect>
                                  </p:childTnLst>
                                </p:cTn>
                              </p:par>
                              <p:par>
                                <p:cTn id="57" presetID="42" presetClass="path" presetSubtype="0" decel="100000" fill="hold" grpId="1" nodeType="withEffect">
                                  <p:stCondLst>
                                    <p:cond delay="500"/>
                                  </p:stCondLst>
                                  <p:childTnLst>
                                    <p:animMotion origin="layout" path="M -0.01719 -0.00023 L -4.16667E-7 -2.77778E-6 " pathEditMode="relative" rAng="0" ptsTypes="AA">
                                      <p:cBhvr>
                                        <p:cTn id="58" dur="750" fill="hold"/>
                                        <p:tgtEl>
                                          <p:spTgt spid="29"/>
                                        </p:tgtEl>
                                        <p:attrNameLst>
                                          <p:attrName>ppt_x</p:attrName>
                                          <p:attrName>ppt_y</p:attrName>
                                        </p:attrNameLst>
                                      </p:cBhvr>
                                      <p:rCtr x="85900" y="1200"/>
                                    </p:animMotion>
                                  </p:childTnLst>
                                </p:cTn>
                              </p:par>
                              <p:par>
                                <p:cTn id="59" presetID="10" presetClass="entr" presetSubtype="0" fill="hold" grpId="0" nodeType="withEffect">
                                  <p:stCondLst>
                                    <p:cond delay="25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750"/>
                                        <p:tgtEl>
                                          <p:spTgt spid="35"/>
                                        </p:tgtEl>
                                      </p:cBhvr>
                                    </p:animEffect>
                                  </p:childTnLst>
                                </p:cTn>
                              </p:par>
                              <p:par>
                                <p:cTn id="62" presetID="42" presetClass="path" presetSubtype="0" decel="100000" fill="hold" grpId="1" nodeType="withEffect">
                                  <p:stCondLst>
                                    <p:cond delay="250"/>
                                  </p:stCondLst>
                                  <p:childTnLst>
                                    <p:animMotion origin="layout" path="M -0.01719 -0.00023 L -4.16667E-7 -2.77778E-6 " pathEditMode="relative" rAng="0" ptsTypes="AA">
                                      <p:cBhvr>
                                        <p:cTn id="63" dur="750" fill="hold"/>
                                        <p:tgtEl>
                                          <p:spTgt spid="35"/>
                                        </p:tgtEl>
                                        <p:attrNameLst>
                                          <p:attrName>ppt_x</p:attrName>
                                          <p:attrName>ppt_y</p:attrName>
                                        </p:attrNameLst>
                                      </p:cBhvr>
                                      <p:rCtr x="85900" y="1200"/>
                                    </p:animMotion>
                                  </p:childTnLst>
                                </p:cTn>
                              </p:par>
                              <p:par>
                                <p:cTn id="64" presetID="10" presetClass="entr" presetSubtype="0" fill="hold" grpId="0" nodeType="withEffect">
                                  <p:stCondLst>
                                    <p:cond delay="25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750"/>
                                        <p:tgtEl>
                                          <p:spTgt spid="36"/>
                                        </p:tgtEl>
                                      </p:cBhvr>
                                    </p:animEffect>
                                  </p:childTnLst>
                                </p:cTn>
                              </p:par>
                              <p:par>
                                <p:cTn id="67" presetID="42" presetClass="path" presetSubtype="0" decel="100000" fill="hold" grpId="1" nodeType="withEffect">
                                  <p:stCondLst>
                                    <p:cond delay="250"/>
                                  </p:stCondLst>
                                  <p:childTnLst>
                                    <p:animMotion origin="layout" path="M -0.01719 -0.00023 L -4.16667E-7 -2.77778E-6 " pathEditMode="relative" rAng="0" ptsTypes="AA">
                                      <p:cBhvr>
                                        <p:cTn id="68" dur="750" fill="hold"/>
                                        <p:tgtEl>
                                          <p:spTgt spid="36"/>
                                        </p:tgtEl>
                                        <p:attrNameLst>
                                          <p:attrName>ppt_x</p:attrName>
                                          <p:attrName>ppt_y</p:attrName>
                                        </p:attrNameLst>
                                      </p:cBhvr>
                                      <p:rCtr x="85900" y="1200"/>
                                    </p:animMotion>
                                  </p:childTnLst>
                                </p:cTn>
                              </p:par>
                              <p:par>
                                <p:cTn id="69" presetID="10" presetClass="entr" presetSubtype="0" fill="hold" grpId="0" nodeType="withEffect">
                                  <p:stCondLst>
                                    <p:cond delay="50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750"/>
                                        <p:tgtEl>
                                          <p:spTgt spid="37"/>
                                        </p:tgtEl>
                                      </p:cBhvr>
                                    </p:animEffect>
                                  </p:childTnLst>
                                </p:cTn>
                              </p:par>
                              <p:par>
                                <p:cTn id="72" presetID="42" presetClass="path" presetSubtype="0" decel="100000" fill="hold" grpId="1" nodeType="withEffect">
                                  <p:stCondLst>
                                    <p:cond delay="500"/>
                                  </p:stCondLst>
                                  <p:childTnLst>
                                    <p:animMotion origin="layout" path="M -0.01719 -0.00023 L -4.16667E-7 -2.77778E-6 " pathEditMode="relative" rAng="0" ptsTypes="AA">
                                      <p:cBhvr>
                                        <p:cTn id="73" dur="750" fill="hold"/>
                                        <p:tgtEl>
                                          <p:spTgt spid="37"/>
                                        </p:tgtEl>
                                        <p:attrNameLst>
                                          <p:attrName>ppt_x</p:attrName>
                                          <p:attrName>ppt_y</p:attrName>
                                        </p:attrNameLst>
                                      </p:cBhvr>
                                      <p:rCtr x="85900" y="1200"/>
                                    </p:animMotion>
                                  </p:childTnLst>
                                </p:cTn>
                              </p:par>
                              <p:par>
                                <p:cTn id="74" presetID="10" presetClass="entr" presetSubtype="0" fill="hold" grpId="0" nodeType="withEffect">
                                  <p:stCondLst>
                                    <p:cond delay="50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750"/>
                                        <p:tgtEl>
                                          <p:spTgt spid="38"/>
                                        </p:tgtEl>
                                      </p:cBhvr>
                                    </p:animEffect>
                                  </p:childTnLst>
                                </p:cTn>
                              </p:par>
                              <p:par>
                                <p:cTn id="77" presetID="42" presetClass="path" presetSubtype="0" decel="100000" fill="hold" grpId="1" nodeType="withEffect">
                                  <p:stCondLst>
                                    <p:cond delay="500"/>
                                  </p:stCondLst>
                                  <p:childTnLst>
                                    <p:animMotion origin="layout" path="M -0.01719 -0.00023 L -4.16667E-7 -2.77778E-6 " pathEditMode="relative" rAng="0" ptsTypes="AA">
                                      <p:cBhvr>
                                        <p:cTn id="78" dur="750" fill="hold"/>
                                        <p:tgtEl>
                                          <p:spTgt spid="38"/>
                                        </p:tgtEl>
                                        <p:attrNameLst>
                                          <p:attrName>ppt_x</p:attrName>
                                          <p:attrName>ppt_y</p:attrName>
                                        </p:attrNameLst>
                                      </p:cBhvr>
                                      <p:rCtr x="85900" y="12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tmplLst>
          <p:tmpl>
            <p:tnLst>
              <p:par>
                <p:cTn presetID="10"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P spid="9" grpId="1">
        <p:tmplLst>
          <p:tmpl>
            <p:tnLst>
              <p:par>
                <p:cTn presetID="42" presetClass="path" presetSubtype="0" decel="100000" fill="hold" nodeType="withEffect">
                  <p:stCondLst>
                    <p:cond delay="0"/>
                  </p:stCondLst>
                  <p:childTnLst>
                    <p:animMotion origin="layout" path="M -0.01719 -0.00023 L 1.45833E-6 -3.88889E-6 " pathEditMode="relative" rAng="0" ptsTypes="AA">
                      <p:cBhvr>
                        <p:cTn dur="750" fill="hold"/>
                        <p:tgtEl>
                          <p:spTgt spid="9"/>
                        </p:tgtEl>
                        <p:attrNameLst>
                          <p:attrName>ppt_x</p:attrName>
                          <p:attrName>ppt_y</p:attrName>
                        </p:attrNameLst>
                      </p:cBhvr>
                      <p:rCtr x="85900" y="1200"/>
                    </p:animMotion>
                  </p:childTnLst>
                </p:cTn>
              </p:par>
            </p:tnLst>
          </p:tmpl>
        </p:tmplLst>
      </p:bldP>
      <p:bldP spid="10" grpId="0">
        <p:tmplLst>
          <p:tmpl>
            <p:tnLst>
              <p:par>
                <p:cT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750"/>
                        <p:tgtEl>
                          <p:spTgt spid="10"/>
                        </p:tgtEl>
                      </p:cBhvr>
                    </p:animEffect>
                  </p:childTnLst>
                </p:cTn>
              </p:par>
            </p:tnLst>
          </p:tmpl>
        </p:tmplLst>
      </p:bldP>
      <p:bldP spid="10" grpId="1">
        <p:tmplLst>
          <p:tmpl>
            <p:tnLst>
              <p:par>
                <p:cTn presetID="42" presetClass="path" presetSubtype="0" decel="100000" fill="hold" nodeType="withEffect">
                  <p:stCondLst>
                    <p:cond delay="0"/>
                  </p:stCondLst>
                  <p:childTnLst>
                    <p:animMotion origin="layout" path="M -0.01719 -0.00023 L -4.16667E-7 -2.77778E-6 " pathEditMode="relative" rAng="0" ptsTypes="AA">
                      <p:cBhvr>
                        <p:cTn dur="750" fill="hold"/>
                        <p:tgtEl>
                          <p:spTgt spid="10"/>
                        </p:tgtEl>
                        <p:attrNameLst>
                          <p:attrName>ppt_x</p:attrName>
                          <p:attrName>ppt_y</p:attrName>
                        </p:attrNameLst>
                      </p:cBhvr>
                      <p:rCtr x="85900" y="1200"/>
                    </p:animMotion>
                  </p:childTnLst>
                </p:cTn>
              </p:par>
            </p:tnLst>
          </p:tmpl>
        </p:tmplLst>
      </p:bldP>
      <p:bldP spid="14" grpId="0" animBg="1"/>
      <p:bldP spid="13" grpId="0" animBg="1"/>
      <p:bldP spid="18" grpId="0" animBg="1"/>
      <p:bldP spid="19" grpId="0" animBg="1"/>
      <p:bldP spid="20" grpId="0" animBg="1"/>
      <p:bldP spid="21" grpId="0" animBg="1"/>
      <p:bldP spid="22" grpId="0" animBg="1"/>
      <p:bldP spid="23" grpId="0" animBg="1"/>
      <p:bldP spid="25" grpId="0">
        <p:tmplLst>
          <p:tmpl>
            <p:tnLst>
              <p:par>
                <p:cTn presetID="10" presetClass="entr" presetSubtype="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750"/>
                        <p:tgtEl>
                          <p:spTgt spid="25"/>
                        </p:tgtEl>
                      </p:cBhvr>
                    </p:animEffect>
                  </p:childTnLst>
                </p:cTn>
              </p:par>
            </p:tnLst>
          </p:tmpl>
        </p:tmplLst>
      </p:bldP>
      <p:bldP spid="25" grpId="1">
        <p:tmplLst>
          <p:tmpl>
            <p:tnLst>
              <p:par>
                <p:cTn presetID="42" presetClass="path" presetSubtype="0" decel="100000" fill="hold" nodeType="withEffect">
                  <p:stCondLst>
                    <p:cond delay="250"/>
                  </p:stCondLst>
                  <p:childTnLst>
                    <p:animMotion origin="layout" path="M -0.01719 -0.00023 L -4.16667E-7 -2.77778E-6 " pathEditMode="relative" rAng="0" ptsTypes="AA">
                      <p:cBhvr>
                        <p:cTn dur="750" fill="hold"/>
                        <p:tgtEl>
                          <p:spTgt spid="25"/>
                        </p:tgtEl>
                        <p:attrNameLst>
                          <p:attrName>ppt_x</p:attrName>
                          <p:attrName>ppt_y</p:attrName>
                        </p:attrNameLst>
                      </p:cBhvr>
                      <p:rCtr x="85900" y="1200"/>
                    </p:animMotion>
                  </p:childTnLst>
                </p:cTn>
              </p:par>
            </p:tnLst>
          </p:tmpl>
        </p:tmplLst>
      </p:bldP>
      <p:bldP spid="27" grpId="0">
        <p:tmplLst>
          <p:tmpl>
            <p:tnLst>
              <p:par>
                <p:cTn presetID="10" presetClass="entr" presetSubtype="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fade">
                      <p:cBhvr>
                        <p:cTn dur="750"/>
                        <p:tgtEl>
                          <p:spTgt spid="27"/>
                        </p:tgtEl>
                      </p:cBhvr>
                    </p:animEffect>
                  </p:childTnLst>
                </p:cTn>
              </p:par>
            </p:tnLst>
          </p:tmpl>
        </p:tmplLst>
      </p:bldP>
      <p:bldP spid="27" grpId="1">
        <p:tmplLst>
          <p:tmpl>
            <p:tnLst>
              <p:par>
                <p:cTn presetID="42" presetClass="path" presetSubtype="0" decel="100000" fill="hold" nodeType="withEffect">
                  <p:stCondLst>
                    <p:cond delay="250"/>
                  </p:stCondLst>
                  <p:childTnLst>
                    <p:animMotion origin="layout" path="M -0.01719 -0.00023 L -4.16667E-7 -2.77778E-6 " pathEditMode="relative" rAng="0" ptsTypes="AA">
                      <p:cBhvr>
                        <p:cTn dur="750" fill="hold"/>
                        <p:tgtEl>
                          <p:spTgt spid="27"/>
                        </p:tgtEl>
                        <p:attrNameLst>
                          <p:attrName>ppt_x</p:attrName>
                          <p:attrName>ppt_y</p:attrName>
                        </p:attrNameLst>
                      </p:cBhvr>
                      <p:rCtr x="85900" y="1200"/>
                    </p:animMotion>
                  </p:childTnLst>
                </p:cTn>
              </p:par>
            </p:tnLst>
          </p:tmpl>
        </p:tmplLst>
      </p:bldP>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750"/>
                        <p:tgtEl>
                          <p:spTgt spid="28"/>
                        </p:tgtEl>
                      </p:cBhvr>
                    </p:animEffect>
                  </p:childTnLst>
                </p:cTn>
              </p:par>
            </p:tnLst>
          </p:tmpl>
        </p:tmplLst>
      </p:bldP>
      <p:bldP spid="28" grpId="1"/>
      <p:bldP spid="29" grpId="0">
        <p:tmplLst>
          <p:tmpl>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750"/>
                        <p:tgtEl>
                          <p:spTgt spid="29"/>
                        </p:tgtEl>
                      </p:cBhvr>
                    </p:animEffect>
                  </p:childTnLst>
                </p:cTn>
              </p:par>
            </p:tnLst>
          </p:tmpl>
        </p:tmplLst>
      </p:bldP>
      <p:bldP spid="29" grpId="1"/>
      <p:bldP spid="35" grpId="0">
        <p:tmplLst>
          <p:tmpl>
            <p:tnLst>
              <p:par>
                <p:cTn presetID="10" presetClass="entr" presetSubtype="0" fill="hold" nodeType="withEffect">
                  <p:stCondLst>
                    <p:cond delay="250"/>
                  </p:stCondLst>
                  <p:childTnLst>
                    <p:set>
                      <p:cBhvr>
                        <p:cTn dur="1" fill="hold">
                          <p:stCondLst>
                            <p:cond delay="0"/>
                          </p:stCondLst>
                        </p:cTn>
                        <p:tgtEl>
                          <p:spTgt spid="35"/>
                        </p:tgtEl>
                        <p:attrNameLst>
                          <p:attrName>style.visibility</p:attrName>
                        </p:attrNameLst>
                      </p:cBhvr>
                      <p:to>
                        <p:strVal val="visible"/>
                      </p:to>
                    </p:set>
                    <p:animEffect transition="in" filter="fade">
                      <p:cBhvr>
                        <p:cTn dur="750"/>
                        <p:tgtEl>
                          <p:spTgt spid="35"/>
                        </p:tgtEl>
                      </p:cBhvr>
                    </p:animEffect>
                  </p:childTnLst>
                </p:cTn>
              </p:par>
            </p:tnLst>
          </p:tmpl>
        </p:tmplLst>
      </p:bldP>
      <p:bldP spid="35" grpId="1">
        <p:tmplLst>
          <p:tmpl>
            <p:tnLst>
              <p:par>
                <p:cTn presetID="42" presetClass="path" presetSubtype="0" decel="100000" fill="hold" nodeType="withEffect">
                  <p:stCondLst>
                    <p:cond delay="250"/>
                  </p:stCondLst>
                  <p:childTnLst>
                    <p:animMotion origin="layout" path="M -0.01719 -0.00023 L -4.16667E-7 -2.77778E-6 " pathEditMode="relative" rAng="0" ptsTypes="AA">
                      <p:cBhvr>
                        <p:cTn dur="750" fill="hold"/>
                        <p:tgtEl>
                          <p:spTgt spid="35"/>
                        </p:tgtEl>
                        <p:attrNameLst>
                          <p:attrName>ppt_x</p:attrName>
                          <p:attrName>ppt_y</p:attrName>
                        </p:attrNameLst>
                      </p:cBhvr>
                      <p:rCtr x="85900" y="1200"/>
                    </p:animMotion>
                  </p:childTnLst>
                </p:cTn>
              </p:par>
            </p:tnLst>
          </p:tmpl>
        </p:tmplLst>
      </p:bldP>
      <p:bldP spid="36" grpId="0">
        <p:tmplLst>
          <p:tmpl>
            <p:tnLst>
              <p:par>
                <p:cTn presetID="10" presetClass="entr" presetSubtype="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fade">
                      <p:cBhvr>
                        <p:cTn dur="750"/>
                        <p:tgtEl>
                          <p:spTgt spid="36"/>
                        </p:tgtEl>
                      </p:cBhvr>
                    </p:animEffect>
                  </p:childTnLst>
                </p:cTn>
              </p:par>
            </p:tnLst>
          </p:tmpl>
        </p:tmplLst>
      </p:bldP>
      <p:bldP spid="36" grpId="1">
        <p:tmplLst>
          <p:tmpl>
            <p:tnLst>
              <p:par>
                <p:cTn presetID="42" presetClass="path" presetSubtype="0" decel="100000" fill="hold" nodeType="withEffect">
                  <p:stCondLst>
                    <p:cond delay="250"/>
                  </p:stCondLst>
                  <p:childTnLst>
                    <p:animMotion origin="layout" path="M -0.01719 -0.00023 L -4.16667E-7 -2.77778E-6 " pathEditMode="relative" rAng="0" ptsTypes="AA">
                      <p:cBhvr>
                        <p:cTn dur="750" fill="hold"/>
                        <p:tgtEl>
                          <p:spTgt spid="36"/>
                        </p:tgtEl>
                        <p:attrNameLst>
                          <p:attrName>ppt_x</p:attrName>
                          <p:attrName>ppt_y</p:attrName>
                        </p:attrNameLst>
                      </p:cBhvr>
                      <p:rCtr x="85900" y="1200"/>
                    </p:animMotion>
                  </p:childTnLst>
                </p:cTn>
              </p:par>
            </p:tnLst>
          </p:tmpl>
        </p:tmplLst>
      </p:bldP>
      <p:bldP spid="37" grpId="0">
        <p:tmplLst>
          <p:tmpl>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750"/>
                        <p:tgtEl>
                          <p:spTgt spid="37"/>
                        </p:tgtEl>
                      </p:cBhvr>
                    </p:animEffect>
                  </p:childTnLst>
                </p:cTn>
              </p:par>
            </p:tnLst>
          </p:tmpl>
        </p:tmplLst>
      </p:bldP>
      <p:bldP spid="37" grpId="1"/>
      <p:bldP spid="38" grpId="0">
        <p:tmplLst>
          <p:tmpl>
            <p:tnLst>
              <p:par>
                <p:cTn presetID="10" presetClass="entr" presetSubtype="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750"/>
                        <p:tgtEl>
                          <p:spTgt spid="38"/>
                        </p:tgtEl>
                      </p:cBhvr>
                    </p:animEffect>
                  </p:childTnLst>
                </p:cTn>
              </p:par>
            </p:tnLst>
          </p:tmpl>
        </p:tmplLst>
      </p:bldP>
      <p:bldP spid="38" grpId="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4">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22D64D62-A28B-8BC8-9D35-06BDBD9DB241}"/>
              </a:ext>
            </a:extLst>
          </p:cNvPr>
          <p:cNvSpPr>
            <a:spLocks noGrp="1"/>
          </p:cNvSpPr>
          <p:nvPr>
            <p:ph type="ftr" sz="quarter" idx="10"/>
          </p:nvPr>
        </p:nvSpPr>
        <p:spPr/>
        <p:txBody>
          <a:bodyPr/>
          <a:lstStyle/>
          <a:p>
            <a:r>
              <a:rPr lang="en-US"/>
              <a:t>The 2024 IBA Guidelines on Conflicts of Interest in International Arbitration</a:t>
            </a:r>
            <a:endParaRPr lang="en-GB"/>
          </a:p>
        </p:txBody>
      </p:sp>
      <p:sp>
        <p:nvSpPr>
          <p:cNvPr id="7" name="Slide Number Placeholder 6">
            <a:extLst>
              <a:ext uri="{FF2B5EF4-FFF2-40B4-BE49-F238E27FC236}">
                <a16:creationId xmlns:a16="http://schemas.microsoft.com/office/drawing/2014/main" id="{E7B29142-E1A0-5199-40AC-41E8CC77F3BA}"/>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3" name="object 8">
            <a:extLst>
              <a:ext uri="{FF2B5EF4-FFF2-40B4-BE49-F238E27FC236}">
                <a16:creationId xmlns:a16="http://schemas.microsoft.com/office/drawing/2014/main" id="{74FCFB75-BF7E-BE2D-C219-707FC09B18A0}"/>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sp>
        <p:nvSpPr>
          <p:cNvPr id="9" name="Text Placeholder 9">
            <a:extLst>
              <a:ext uri="{FF2B5EF4-FFF2-40B4-BE49-F238E27FC236}">
                <a16:creationId xmlns:a16="http://schemas.microsoft.com/office/drawing/2014/main" id="{12935FF0-6829-572B-3ACD-2932C69501C6}"/>
              </a:ext>
            </a:extLst>
          </p:cNvPr>
          <p:cNvSpPr>
            <a:spLocks noGrp="1"/>
          </p:cNvSpPr>
          <p:nvPr>
            <p:ph type="body" sz="quarter" idx="12" hasCustomPrompt="1"/>
          </p:nvPr>
        </p:nvSpPr>
        <p:spPr>
          <a:xfrm>
            <a:off x="12344400" y="1762550"/>
            <a:ext cx="7467600" cy="542066"/>
          </a:xfrm>
        </p:spPr>
        <p:txBody>
          <a:bodyPr/>
          <a:lstStyle>
            <a:lvl1pPr>
              <a:defRPr sz="2400" i="1">
                <a:solidFill>
                  <a:schemeClr val="tx1"/>
                </a:solidFill>
                <a:latin typeface="+mj-lt"/>
              </a:defRPr>
            </a:lvl1pPr>
          </a:lstStyle>
          <a:p>
            <a:pPr lvl="0"/>
            <a:r>
              <a:rPr lang="en-GB" dirty="0"/>
              <a:t>Eyebrow Text</a:t>
            </a:r>
            <a:endParaRPr lang="en-US" dirty="0"/>
          </a:p>
        </p:txBody>
      </p:sp>
      <p:sp>
        <p:nvSpPr>
          <p:cNvPr id="10" name="Text Placeholder 9">
            <a:extLst>
              <a:ext uri="{FF2B5EF4-FFF2-40B4-BE49-F238E27FC236}">
                <a16:creationId xmlns:a16="http://schemas.microsoft.com/office/drawing/2014/main" id="{AFDE21A0-9D70-1890-8E46-EED3DB03BDAA}"/>
              </a:ext>
            </a:extLst>
          </p:cNvPr>
          <p:cNvSpPr>
            <a:spLocks noGrp="1"/>
          </p:cNvSpPr>
          <p:nvPr>
            <p:ph type="body" sz="quarter" idx="13" hasCustomPrompt="1"/>
          </p:nvPr>
        </p:nvSpPr>
        <p:spPr>
          <a:xfrm>
            <a:off x="12344400" y="2550728"/>
            <a:ext cx="10871200" cy="3370805"/>
          </a:xfrm>
        </p:spPr>
        <p:txBody>
          <a:bodyPr/>
          <a:lstStyle>
            <a:lvl1pPr>
              <a:lnSpc>
                <a:spcPts val="5200"/>
              </a:lnSpc>
              <a:spcBef>
                <a:spcPts val="600"/>
              </a:spcBef>
              <a:defRPr sz="4800" spc="-100" baseline="0">
                <a:solidFill>
                  <a:srgbClr val="01277A"/>
                </a:solidFill>
                <a:latin typeface="+mj-lt"/>
              </a:defRPr>
            </a:lvl1pPr>
          </a:lstStyle>
          <a:p>
            <a:pPr lvl="0"/>
            <a:r>
              <a:rPr lang="en-US" dirty="0"/>
              <a:t>Intro header</a:t>
            </a:r>
          </a:p>
        </p:txBody>
      </p:sp>
      <p:sp>
        <p:nvSpPr>
          <p:cNvPr id="14" name="Picture Placeholder 13">
            <a:extLst>
              <a:ext uri="{FF2B5EF4-FFF2-40B4-BE49-F238E27FC236}">
                <a16:creationId xmlns:a16="http://schemas.microsoft.com/office/drawing/2014/main" id="{05ADD277-C0EB-4041-F8EF-6C5869BCC5D1}"/>
              </a:ext>
            </a:extLst>
          </p:cNvPr>
          <p:cNvSpPr>
            <a:spLocks noGrp="1"/>
          </p:cNvSpPr>
          <p:nvPr>
            <p:ph type="pic" sz="quarter" idx="14"/>
          </p:nvPr>
        </p:nvSpPr>
        <p:spPr>
          <a:xfrm>
            <a:off x="642161" y="1762549"/>
            <a:ext cx="9473534" cy="4158979"/>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sp>
        <p:nvSpPr>
          <p:cNvPr id="11" name="Text Placeholder 24">
            <a:extLst>
              <a:ext uri="{FF2B5EF4-FFF2-40B4-BE49-F238E27FC236}">
                <a16:creationId xmlns:a16="http://schemas.microsoft.com/office/drawing/2014/main" id="{BDFCF81C-0132-C170-84AA-22B870566685}"/>
              </a:ext>
            </a:extLst>
          </p:cNvPr>
          <p:cNvSpPr>
            <a:spLocks noGrp="1"/>
          </p:cNvSpPr>
          <p:nvPr>
            <p:ph type="body" sz="quarter" idx="19" hasCustomPrompt="1"/>
          </p:nvPr>
        </p:nvSpPr>
        <p:spPr>
          <a:xfrm>
            <a:off x="642161" y="10296598"/>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15" name="Text Placeholder 26">
            <a:extLst>
              <a:ext uri="{FF2B5EF4-FFF2-40B4-BE49-F238E27FC236}">
                <a16:creationId xmlns:a16="http://schemas.microsoft.com/office/drawing/2014/main" id="{CABD5F2C-FEA6-71EA-B496-F4D2767A27D9}"/>
              </a:ext>
            </a:extLst>
          </p:cNvPr>
          <p:cNvSpPr>
            <a:spLocks noGrp="1"/>
          </p:cNvSpPr>
          <p:nvPr>
            <p:ph type="body" sz="quarter" idx="20"/>
          </p:nvPr>
        </p:nvSpPr>
        <p:spPr>
          <a:xfrm>
            <a:off x="642161" y="11089674"/>
            <a:ext cx="6693192" cy="1375886"/>
          </a:xfrm>
        </p:spPr>
        <p:txBody>
          <a:bodyPr/>
          <a:lstStyle>
            <a:lvl2pPr marL="0" indent="0">
              <a:buNone/>
              <a:defRPr/>
            </a:lvl2pPr>
          </a:lstStyle>
          <a:p>
            <a:pPr lvl="0"/>
            <a:r>
              <a:rPr lang="en-US"/>
              <a:t>Click to edit Master text styles</a:t>
            </a:r>
          </a:p>
        </p:txBody>
      </p:sp>
      <p:sp>
        <p:nvSpPr>
          <p:cNvPr id="20" name="Text Placeholder 24">
            <a:extLst>
              <a:ext uri="{FF2B5EF4-FFF2-40B4-BE49-F238E27FC236}">
                <a16:creationId xmlns:a16="http://schemas.microsoft.com/office/drawing/2014/main" id="{D9C10074-583B-5456-F326-7F71449DFD59}"/>
              </a:ext>
            </a:extLst>
          </p:cNvPr>
          <p:cNvSpPr>
            <a:spLocks noGrp="1"/>
          </p:cNvSpPr>
          <p:nvPr>
            <p:ph type="body" sz="quarter" idx="21" hasCustomPrompt="1"/>
          </p:nvPr>
        </p:nvSpPr>
        <p:spPr>
          <a:xfrm>
            <a:off x="8433064" y="10296598"/>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21" name="Text Placeholder 26">
            <a:extLst>
              <a:ext uri="{FF2B5EF4-FFF2-40B4-BE49-F238E27FC236}">
                <a16:creationId xmlns:a16="http://schemas.microsoft.com/office/drawing/2014/main" id="{AF2BD104-6BE7-6D8E-DC7F-3988C7CF9CD9}"/>
              </a:ext>
            </a:extLst>
          </p:cNvPr>
          <p:cNvSpPr>
            <a:spLocks noGrp="1"/>
          </p:cNvSpPr>
          <p:nvPr>
            <p:ph type="body" sz="quarter" idx="22"/>
          </p:nvPr>
        </p:nvSpPr>
        <p:spPr>
          <a:xfrm>
            <a:off x="8433064" y="11089674"/>
            <a:ext cx="6693192" cy="1375886"/>
          </a:xfrm>
        </p:spPr>
        <p:txBody>
          <a:bodyPr/>
          <a:lstStyle>
            <a:lvl2pPr marL="0" indent="0">
              <a:buNone/>
              <a:defRPr/>
            </a:lvl2pPr>
          </a:lstStyle>
          <a:p>
            <a:pPr lvl="0"/>
            <a:r>
              <a:rPr lang="en-US"/>
              <a:t>Click to edit Master text styles</a:t>
            </a:r>
          </a:p>
        </p:txBody>
      </p:sp>
      <p:sp>
        <p:nvSpPr>
          <p:cNvPr id="23" name="Text Placeholder 24">
            <a:extLst>
              <a:ext uri="{FF2B5EF4-FFF2-40B4-BE49-F238E27FC236}">
                <a16:creationId xmlns:a16="http://schemas.microsoft.com/office/drawing/2014/main" id="{74DA463A-07A6-B0E0-E1FE-CC40616B253A}"/>
              </a:ext>
            </a:extLst>
          </p:cNvPr>
          <p:cNvSpPr>
            <a:spLocks noGrp="1"/>
          </p:cNvSpPr>
          <p:nvPr>
            <p:ph type="body" sz="quarter" idx="23" hasCustomPrompt="1"/>
          </p:nvPr>
        </p:nvSpPr>
        <p:spPr>
          <a:xfrm>
            <a:off x="16259663" y="10296598"/>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24" name="Text Placeholder 26">
            <a:extLst>
              <a:ext uri="{FF2B5EF4-FFF2-40B4-BE49-F238E27FC236}">
                <a16:creationId xmlns:a16="http://schemas.microsoft.com/office/drawing/2014/main" id="{A45571CD-FAEE-AFA8-C5C2-F986BFB12843}"/>
              </a:ext>
            </a:extLst>
          </p:cNvPr>
          <p:cNvSpPr>
            <a:spLocks noGrp="1"/>
          </p:cNvSpPr>
          <p:nvPr>
            <p:ph type="body" sz="quarter" idx="24"/>
          </p:nvPr>
        </p:nvSpPr>
        <p:spPr>
          <a:xfrm>
            <a:off x="16259664" y="11089674"/>
            <a:ext cx="6693192" cy="1375886"/>
          </a:xfrm>
        </p:spPr>
        <p:txBody>
          <a:bodyPr/>
          <a:lstStyle>
            <a:lvl2pPr marL="0" indent="0">
              <a:buNone/>
              <a:defRPr/>
            </a:lvl2pPr>
          </a:lstStyle>
          <a:p>
            <a:pPr lvl="0"/>
            <a:r>
              <a:rPr lang="en-US"/>
              <a:t>Click to edit Master text styles</a:t>
            </a:r>
          </a:p>
        </p:txBody>
      </p:sp>
      <p:sp>
        <p:nvSpPr>
          <p:cNvPr id="26" name="object 7">
            <a:extLst>
              <a:ext uri="{FF2B5EF4-FFF2-40B4-BE49-F238E27FC236}">
                <a16:creationId xmlns:a16="http://schemas.microsoft.com/office/drawing/2014/main" id="{C5E0B456-6788-FC05-4D6F-B8067798E856}"/>
              </a:ext>
            </a:extLst>
          </p:cNvPr>
          <p:cNvSpPr/>
          <p:nvPr userDrawn="1"/>
        </p:nvSpPr>
        <p:spPr>
          <a:xfrm>
            <a:off x="642161" y="9984750"/>
            <a:ext cx="6693192" cy="0"/>
          </a:xfrm>
          <a:custGeom>
            <a:avLst/>
            <a:gdLst/>
            <a:ahLst/>
            <a:cxnLst/>
            <a:rect l="l" t="t" r="r" b="b"/>
            <a:pathLst>
              <a:path w="5518784">
                <a:moveTo>
                  <a:pt x="0" y="0"/>
                </a:moveTo>
                <a:lnTo>
                  <a:pt x="5518156" y="0"/>
                </a:lnTo>
              </a:path>
            </a:pathLst>
          </a:custGeom>
          <a:ln w="6350">
            <a:solidFill>
              <a:srgbClr val="362929"/>
            </a:solidFill>
          </a:ln>
        </p:spPr>
        <p:txBody>
          <a:bodyPr wrap="square" lIns="0" tIns="0" rIns="0" bIns="0" rtlCol="0"/>
          <a:lstStyle/>
          <a:p>
            <a:endParaRPr>
              <a:solidFill>
                <a:schemeClr val="accent3"/>
              </a:solidFill>
            </a:endParaRPr>
          </a:p>
        </p:txBody>
      </p:sp>
      <p:sp>
        <p:nvSpPr>
          <p:cNvPr id="27" name="object 7">
            <a:extLst>
              <a:ext uri="{FF2B5EF4-FFF2-40B4-BE49-F238E27FC236}">
                <a16:creationId xmlns:a16="http://schemas.microsoft.com/office/drawing/2014/main" id="{65A94412-5FC3-F58F-9233-9E519051B13B}"/>
              </a:ext>
            </a:extLst>
          </p:cNvPr>
          <p:cNvSpPr/>
          <p:nvPr userDrawn="1"/>
        </p:nvSpPr>
        <p:spPr>
          <a:xfrm>
            <a:off x="8433064" y="9984750"/>
            <a:ext cx="6693192" cy="0"/>
          </a:xfrm>
          <a:custGeom>
            <a:avLst/>
            <a:gdLst/>
            <a:ahLst/>
            <a:cxnLst/>
            <a:rect l="l" t="t" r="r" b="b"/>
            <a:pathLst>
              <a:path w="5518784">
                <a:moveTo>
                  <a:pt x="0" y="0"/>
                </a:moveTo>
                <a:lnTo>
                  <a:pt x="5518156" y="0"/>
                </a:lnTo>
              </a:path>
            </a:pathLst>
          </a:custGeom>
          <a:ln w="6350">
            <a:solidFill>
              <a:srgbClr val="362929"/>
            </a:solidFill>
          </a:ln>
        </p:spPr>
        <p:txBody>
          <a:bodyPr wrap="square" lIns="0" tIns="0" rIns="0" bIns="0" rtlCol="0"/>
          <a:lstStyle/>
          <a:p>
            <a:endParaRPr>
              <a:solidFill>
                <a:schemeClr val="accent3"/>
              </a:solidFill>
            </a:endParaRPr>
          </a:p>
        </p:txBody>
      </p:sp>
      <p:sp>
        <p:nvSpPr>
          <p:cNvPr id="28" name="object 7">
            <a:extLst>
              <a:ext uri="{FF2B5EF4-FFF2-40B4-BE49-F238E27FC236}">
                <a16:creationId xmlns:a16="http://schemas.microsoft.com/office/drawing/2014/main" id="{1FAA4D43-4327-7EE8-1153-9C74F33D8E55}"/>
              </a:ext>
            </a:extLst>
          </p:cNvPr>
          <p:cNvSpPr/>
          <p:nvPr userDrawn="1"/>
        </p:nvSpPr>
        <p:spPr>
          <a:xfrm>
            <a:off x="16259663" y="9984750"/>
            <a:ext cx="6693192" cy="0"/>
          </a:xfrm>
          <a:custGeom>
            <a:avLst/>
            <a:gdLst/>
            <a:ahLst/>
            <a:cxnLst/>
            <a:rect l="l" t="t" r="r" b="b"/>
            <a:pathLst>
              <a:path w="5518784">
                <a:moveTo>
                  <a:pt x="0" y="0"/>
                </a:moveTo>
                <a:lnTo>
                  <a:pt x="5518156" y="0"/>
                </a:lnTo>
              </a:path>
            </a:pathLst>
          </a:custGeom>
          <a:ln w="6350">
            <a:solidFill>
              <a:srgbClr val="362929"/>
            </a:solidFill>
          </a:ln>
        </p:spPr>
        <p:txBody>
          <a:bodyPr wrap="square" lIns="0" tIns="0" rIns="0" bIns="0" rtlCol="0"/>
          <a:lstStyle/>
          <a:p>
            <a:endParaRPr>
              <a:solidFill>
                <a:schemeClr val="accent3"/>
              </a:solidFill>
            </a:endParaRPr>
          </a:p>
        </p:txBody>
      </p:sp>
      <p:sp>
        <p:nvSpPr>
          <p:cNvPr id="29" name="Text Placeholder 24">
            <a:extLst>
              <a:ext uri="{FF2B5EF4-FFF2-40B4-BE49-F238E27FC236}">
                <a16:creationId xmlns:a16="http://schemas.microsoft.com/office/drawing/2014/main" id="{1F418DCF-2660-E09E-3C76-25E1345FF3C0}"/>
              </a:ext>
            </a:extLst>
          </p:cNvPr>
          <p:cNvSpPr>
            <a:spLocks noGrp="1"/>
          </p:cNvSpPr>
          <p:nvPr>
            <p:ph type="body" sz="quarter" idx="25" hasCustomPrompt="1"/>
          </p:nvPr>
        </p:nvSpPr>
        <p:spPr>
          <a:xfrm>
            <a:off x="642161" y="7272275"/>
            <a:ext cx="6693192" cy="2712475"/>
          </a:xfrm>
        </p:spPr>
        <p:txBody>
          <a:bodyPr/>
          <a:lstStyle>
            <a:lvl1pPr>
              <a:defRPr sz="18000" i="1">
                <a:solidFill>
                  <a:srgbClr val="01277A"/>
                </a:solidFill>
                <a:latin typeface="+mj-lt"/>
              </a:defRPr>
            </a:lvl1pPr>
            <a:lvl2pPr marL="0" indent="0">
              <a:buNone/>
              <a:defRPr/>
            </a:lvl2pPr>
          </a:lstStyle>
          <a:p>
            <a:pPr lvl="0"/>
            <a:r>
              <a:rPr lang="en-US" dirty="0"/>
              <a:t>#</a:t>
            </a:r>
          </a:p>
        </p:txBody>
      </p:sp>
      <p:sp>
        <p:nvSpPr>
          <p:cNvPr id="30" name="Text Placeholder 24">
            <a:extLst>
              <a:ext uri="{FF2B5EF4-FFF2-40B4-BE49-F238E27FC236}">
                <a16:creationId xmlns:a16="http://schemas.microsoft.com/office/drawing/2014/main" id="{A7E00F83-2BF1-F902-6096-7D584C7F4068}"/>
              </a:ext>
            </a:extLst>
          </p:cNvPr>
          <p:cNvSpPr>
            <a:spLocks noGrp="1"/>
          </p:cNvSpPr>
          <p:nvPr>
            <p:ph type="body" sz="quarter" idx="26" hasCustomPrompt="1"/>
          </p:nvPr>
        </p:nvSpPr>
        <p:spPr>
          <a:xfrm>
            <a:off x="8450912" y="7272275"/>
            <a:ext cx="6693192" cy="2712475"/>
          </a:xfrm>
        </p:spPr>
        <p:txBody>
          <a:bodyPr/>
          <a:lstStyle>
            <a:lvl1pPr>
              <a:defRPr sz="18000" i="1">
                <a:solidFill>
                  <a:srgbClr val="01277A"/>
                </a:solidFill>
                <a:latin typeface="+mj-lt"/>
              </a:defRPr>
            </a:lvl1pPr>
            <a:lvl2pPr marL="0" indent="0">
              <a:buNone/>
              <a:defRPr/>
            </a:lvl2pPr>
          </a:lstStyle>
          <a:p>
            <a:pPr lvl="0"/>
            <a:r>
              <a:rPr lang="en-US" dirty="0"/>
              <a:t>#</a:t>
            </a:r>
          </a:p>
        </p:txBody>
      </p:sp>
      <p:sp>
        <p:nvSpPr>
          <p:cNvPr id="31" name="Text Placeholder 24">
            <a:extLst>
              <a:ext uri="{FF2B5EF4-FFF2-40B4-BE49-F238E27FC236}">
                <a16:creationId xmlns:a16="http://schemas.microsoft.com/office/drawing/2014/main" id="{3467D50D-4E4C-EC45-9533-9B8EBB4D274D}"/>
              </a:ext>
            </a:extLst>
          </p:cNvPr>
          <p:cNvSpPr>
            <a:spLocks noGrp="1"/>
          </p:cNvSpPr>
          <p:nvPr>
            <p:ph type="body" sz="quarter" idx="27" hasCustomPrompt="1"/>
          </p:nvPr>
        </p:nvSpPr>
        <p:spPr>
          <a:xfrm>
            <a:off x="16259663" y="7272275"/>
            <a:ext cx="6693192" cy="2712475"/>
          </a:xfrm>
        </p:spPr>
        <p:txBody>
          <a:bodyPr/>
          <a:lstStyle>
            <a:lvl1pPr>
              <a:defRPr sz="18000" i="1">
                <a:solidFill>
                  <a:srgbClr val="01277A"/>
                </a:solidFill>
                <a:latin typeface="+mj-lt"/>
              </a:defRPr>
            </a:lvl1pPr>
            <a:lvl2pPr marL="0" indent="0">
              <a:buNone/>
              <a:defRPr/>
            </a:lvl2pPr>
          </a:lstStyle>
          <a:p>
            <a:pPr lvl="0"/>
            <a:r>
              <a:rPr lang="en-US" dirty="0"/>
              <a:t>#</a:t>
            </a:r>
          </a:p>
        </p:txBody>
      </p:sp>
      <p:pic>
        <p:nvPicPr>
          <p:cNvPr id="2" name="Picture 4">
            <a:extLst>
              <a:ext uri="{FF2B5EF4-FFF2-40B4-BE49-F238E27FC236}">
                <a16:creationId xmlns:a16="http://schemas.microsoft.com/office/drawing/2014/main" id="{F9404645-107D-9CBF-B448-B589F66E02FD}"/>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3404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750"/>
                                        <p:tgtEl>
                                          <p:spTgt spid="9"/>
                                        </p:tgtEl>
                                      </p:cBhvr>
                                    </p:animEffect>
                                  </p:childTnLst>
                                </p:cTn>
                              </p:par>
                              <p:par>
                                <p:cTn id="11" presetID="42" presetClass="path" presetSubtype="0" decel="100000" fill="hold" grpId="1" nodeType="withEffect">
                                  <p:stCondLst>
                                    <p:cond delay="250"/>
                                  </p:stCondLst>
                                  <p:childTnLst>
                                    <p:animMotion origin="layout" path="M -0.01719 -0.00023 L 5.20833E-7 2.03704E-6 " pathEditMode="relative" rAng="0" ptsTypes="AA">
                                      <p:cBhvr>
                                        <p:cTn id="12" dur="750" fill="hold"/>
                                        <p:tgtEl>
                                          <p:spTgt spid="9"/>
                                        </p:tgtEl>
                                        <p:attrNameLst>
                                          <p:attrName>ppt_x</p:attrName>
                                          <p:attrName>ppt_y</p:attrName>
                                        </p:attrNameLst>
                                      </p:cBhvr>
                                      <p:rCtr x="85900" y="1200"/>
                                    </p:animMotion>
                                  </p:childTnLst>
                                </p:cTn>
                              </p:par>
                              <p:par>
                                <p:cTn id="13" presetID="10" presetClass="entr" presetSubtype="0" fill="hold" grpId="0" nodeType="withEffect">
                                  <p:stCondLst>
                                    <p:cond delay="25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750"/>
                                        <p:tgtEl>
                                          <p:spTgt spid="10"/>
                                        </p:tgtEl>
                                      </p:cBhvr>
                                    </p:animEffect>
                                  </p:childTnLst>
                                </p:cTn>
                              </p:par>
                              <p:par>
                                <p:cTn id="16" presetID="42" presetClass="path" presetSubtype="0" decel="100000" fill="hold" grpId="1" nodeType="withEffect">
                                  <p:stCondLst>
                                    <p:cond delay="250"/>
                                  </p:stCondLst>
                                  <p:childTnLst>
                                    <p:animMotion origin="layout" path="M -0.01719 -0.00024 L 3.33333E-6 3.7037E-6 " pathEditMode="relative" rAng="0" ptsTypes="AA">
                                      <p:cBhvr>
                                        <p:cTn id="17" dur="750" fill="hold"/>
                                        <p:tgtEl>
                                          <p:spTgt spid="10"/>
                                        </p:tgtEl>
                                        <p:attrNameLst>
                                          <p:attrName>ppt_x</p:attrName>
                                          <p:attrName>ppt_y</p:attrName>
                                        </p:attrNameLst>
                                      </p:cBhvr>
                                      <p:rCtr x="859" y="12"/>
                                    </p:animMotion>
                                  </p:childTnLst>
                                </p:cTn>
                              </p:par>
                              <p:par>
                                <p:cTn id="18" presetID="22" presetClass="entr" presetSubtype="8" fill="hold" grpId="0" nodeType="withEffect">
                                  <p:stCondLst>
                                    <p:cond delay="50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50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9">
                                            <p:txEl>
                                              <p:pRg st="0" end="0"/>
                                            </p:txEl>
                                          </p:spTgt>
                                        </p:tgtEl>
                                        <p:attrNameLst>
                                          <p:attrName>style.visibility</p:attrName>
                                        </p:attrNameLst>
                                      </p:cBhvr>
                                      <p:to>
                                        <p:strVal val="visible"/>
                                      </p:to>
                                    </p:set>
                                    <p:animEffect transition="in" filter="fade">
                                      <p:cBhvr>
                                        <p:cTn id="29" dur="500"/>
                                        <p:tgtEl>
                                          <p:spTgt spid="29">
                                            <p:txEl>
                                              <p:pRg st="0" end="0"/>
                                            </p:txEl>
                                          </p:spTgt>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30">
                                            <p:txEl>
                                              <p:pRg st="0" end="0"/>
                                            </p:txEl>
                                          </p:spTgt>
                                        </p:tgtEl>
                                        <p:attrNameLst>
                                          <p:attrName>style.visibility</p:attrName>
                                        </p:attrNameLst>
                                      </p:cBhvr>
                                      <p:to>
                                        <p:strVal val="visible"/>
                                      </p:to>
                                    </p:set>
                                    <p:animEffect transition="in" filter="fade">
                                      <p:cBhvr>
                                        <p:cTn id="32" dur="500"/>
                                        <p:tgtEl>
                                          <p:spTgt spid="30">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31">
                                            <p:txEl>
                                              <p:pRg st="0" end="0"/>
                                            </p:txEl>
                                          </p:spTgt>
                                        </p:tgtEl>
                                        <p:attrNameLst>
                                          <p:attrName>style.visibility</p:attrName>
                                        </p:attrNameLst>
                                      </p:cBhvr>
                                      <p:to>
                                        <p:strVal val="visible"/>
                                      </p:to>
                                    </p:set>
                                    <p:animEffect transition="in" filter="fade">
                                      <p:cBhvr>
                                        <p:cTn id="35" dur="500"/>
                                        <p:tgtEl>
                                          <p:spTgt spid="31">
                                            <p:txEl>
                                              <p:pRg st="0" end="0"/>
                                            </p:txEl>
                                          </p:spTgt>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750"/>
                                        <p:tgtEl>
                                          <p:spTgt spid="11"/>
                                        </p:tgtEl>
                                      </p:cBhvr>
                                    </p:animEffect>
                                  </p:childTnLst>
                                </p:cTn>
                              </p:par>
                              <p:par>
                                <p:cTn id="39" presetID="42" presetClass="path" presetSubtype="0" decel="100000" fill="hold" grpId="1" nodeType="withEffect">
                                  <p:stCondLst>
                                    <p:cond delay="750"/>
                                  </p:stCondLst>
                                  <p:childTnLst>
                                    <p:animMotion origin="layout" path="M -1.35417E-6 0.03889 L -1.35417E-6 0 " pathEditMode="relative" rAng="0" ptsTypes="AA">
                                      <p:cBhvr>
                                        <p:cTn id="40" dur="750" fill="hold"/>
                                        <p:tgtEl>
                                          <p:spTgt spid="11"/>
                                        </p:tgtEl>
                                        <p:attrNameLst>
                                          <p:attrName>ppt_x</p:attrName>
                                          <p:attrName>ppt_y</p:attrName>
                                        </p:attrNameLst>
                                      </p:cBhvr>
                                      <p:rCtr x="0" y="-1944"/>
                                    </p:animMotion>
                                  </p:childTnLst>
                                </p:cTn>
                              </p:par>
                              <p:par>
                                <p:cTn id="41" presetID="10" presetClass="entr" presetSubtype="0" fill="hold" grpId="0" nodeType="withEffect">
                                  <p:stCondLst>
                                    <p:cond delay="7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childTnLst>
                                </p:cTn>
                              </p:par>
                              <p:par>
                                <p:cTn id="44" presetID="42" presetClass="path" presetSubtype="0" decel="100000" fill="hold" grpId="1" nodeType="withEffect">
                                  <p:stCondLst>
                                    <p:cond delay="750"/>
                                  </p:stCondLst>
                                  <p:childTnLst>
                                    <p:animMotion origin="layout" path="M -1.35417E-6 0.03889 L -1.35417E-6 0 " pathEditMode="relative" rAng="0" ptsTypes="AA">
                                      <p:cBhvr>
                                        <p:cTn id="45" dur="750" fill="hold"/>
                                        <p:tgtEl>
                                          <p:spTgt spid="15"/>
                                        </p:tgtEl>
                                        <p:attrNameLst>
                                          <p:attrName>ppt_x</p:attrName>
                                          <p:attrName>ppt_y</p:attrName>
                                        </p:attrNameLst>
                                      </p:cBhvr>
                                      <p:rCtr x="0" y="-1944"/>
                                    </p:animMotion>
                                  </p:childTnLst>
                                </p:cTn>
                              </p:par>
                              <p:par>
                                <p:cTn id="46" presetID="10" presetClass="entr" presetSubtype="0" fill="hold" grpId="0" nodeType="withEffect">
                                  <p:stCondLst>
                                    <p:cond delay="75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750"/>
                                        <p:tgtEl>
                                          <p:spTgt spid="20"/>
                                        </p:tgtEl>
                                      </p:cBhvr>
                                    </p:animEffect>
                                  </p:childTnLst>
                                </p:cTn>
                              </p:par>
                              <p:par>
                                <p:cTn id="49" presetID="42" presetClass="path" presetSubtype="0" decel="100000" fill="hold" grpId="1" nodeType="withEffect">
                                  <p:stCondLst>
                                    <p:cond delay="750"/>
                                  </p:stCondLst>
                                  <p:childTnLst>
                                    <p:animMotion origin="layout" path="M -1.35417E-6 0.03889 L -1.35417E-6 0 " pathEditMode="relative" rAng="0" ptsTypes="AA">
                                      <p:cBhvr>
                                        <p:cTn id="50" dur="750" fill="hold"/>
                                        <p:tgtEl>
                                          <p:spTgt spid="20"/>
                                        </p:tgtEl>
                                        <p:attrNameLst>
                                          <p:attrName>ppt_x</p:attrName>
                                          <p:attrName>ppt_y</p:attrName>
                                        </p:attrNameLst>
                                      </p:cBhvr>
                                      <p:rCtr x="0" y="-1944"/>
                                    </p:animMotion>
                                  </p:childTnLst>
                                </p:cTn>
                              </p:par>
                              <p:par>
                                <p:cTn id="51" presetID="10" presetClass="entr" presetSubtype="0" fill="hold" grpId="0" nodeType="withEffect">
                                  <p:stCondLst>
                                    <p:cond delay="75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750"/>
                                        <p:tgtEl>
                                          <p:spTgt spid="21"/>
                                        </p:tgtEl>
                                      </p:cBhvr>
                                    </p:animEffect>
                                  </p:childTnLst>
                                </p:cTn>
                              </p:par>
                              <p:par>
                                <p:cTn id="54" presetID="42" presetClass="path" presetSubtype="0" decel="100000" fill="hold" grpId="1" nodeType="withEffect">
                                  <p:stCondLst>
                                    <p:cond delay="750"/>
                                  </p:stCondLst>
                                  <p:childTnLst>
                                    <p:animMotion origin="layout" path="M -1.35417E-6 0.03889 L -1.35417E-6 0 " pathEditMode="relative" rAng="0" ptsTypes="AA">
                                      <p:cBhvr>
                                        <p:cTn id="55" dur="750" fill="hold"/>
                                        <p:tgtEl>
                                          <p:spTgt spid="21"/>
                                        </p:tgtEl>
                                        <p:attrNameLst>
                                          <p:attrName>ppt_x</p:attrName>
                                          <p:attrName>ppt_y</p:attrName>
                                        </p:attrNameLst>
                                      </p:cBhvr>
                                      <p:rCtr x="0" y="-1944"/>
                                    </p:animMotion>
                                  </p:childTnLst>
                                </p:cTn>
                              </p:par>
                              <p:par>
                                <p:cTn id="56" presetID="10" presetClass="entr" presetSubtype="0" fill="hold" grpId="0" nodeType="withEffect">
                                  <p:stCondLst>
                                    <p:cond delay="75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750"/>
                                        <p:tgtEl>
                                          <p:spTgt spid="23"/>
                                        </p:tgtEl>
                                      </p:cBhvr>
                                    </p:animEffect>
                                  </p:childTnLst>
                                </p:cTn>
                              </p:par>
                              <p:par>
                                <p:cTn id="59" presetID="42" presetClass="path" presetSubtype="0" decel="100000" fill="hold" grpId="1" nodeType="withEffect">
                                  <p:stCondLst>
                                    <p:cond delay="750"/>
                                  </p:stCondLst>
                                  <p:childTnLst>
                                    <p:animMotion origin="layout" path="M -1.35417E-6 0.03889 L -1.35417E-6 0 " pathEditMode="relative" rAng="0" ptsTypes="AA">
                                      <p:cBhvr>
                                        <p:cTn id="60" dur="750" fill="hold"/>
                                        <p:tgtEl>
                                          <p:spTgt spid="23"/>
                                        </p:tgtEl>
                                        <p:attrNameLst>
                                          <p:attrName>ppt_x</p:attrName>
                                          <p:attrName>ppt_y</p:attrName>
                                        </p:attrNameLst>
                                      </p:cBhvr>
                                      <p:rCtr x="0" y="-1944"/>
                                    </p:animMotion>
                                  </p:childTnLst>
                                </p:cTn>
                              </p:par>
                              <p:par>
                                <p:cTn id="61" presetID="10" presetClass="entr" presetSubtype="0" fill="hold" grpId="0" nodeType="withEffect">
                                  <p:stCondLst>
                                    <p:cond delay="75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50"/>
                                        <p:tgtEl>
                                          <p:spTgt spid="24"/>
                                        </p:tgtEl>
                                      </p:cBhvr>
                                    </p:animEffect>
                                  </p:childTnLst>
                                </p:cTn>
                              </p:par>
                              <p:par>
                                <p:cTn id="64" presetID="42" presetClass="path" presetSubtype="0" decel="100000" fill="hold" grpId="1" nodeType="withEffect">
                                  <p:stCondLst>
                                    <p:cond delay="750"/>
                                  </p:stCondLst>
                                  <p:childTnLst>
                                    <p:animMotion origin="layout" path="M -1.35417E-6 0.03889 L -1.35417E-6 0 " pathEditMode="relative" rAng="0" ptsTypes="AA">
                                      <p:cBhvr>
                                        <p:cTn id="65" dur="750" fill="hold"/>
                                        <p:tgtEl>
                                          <p:spTgt spid="24"/>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tmplLst>
          <p:tmpl>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P spid="9" grpId="1">
        <p:tmplLst>
          <p:tmpl>
            <p:tnLst>
              <p:par>
                <p:cTn presetID="42" presetClass="path" presetSubtype="0" decel="100000" fill="hold" nodeType="withEffect">
                  <p:stCondLst>
                    <p:cond delay="250"/>
                  </p:stCondLst>
                  <p:childTnLst>
                    <p:animMotion origin="layout" path="M -0.01719 -0.00023 L 5.20833E-7 2.03704E-6 " pathEditMode="relative" rAng="0" ptsTypes="AA">
                      <p:cBhvr>
                        <p:cTn dur="750" fill="hold"/>
                        <p:tgtEl>
                          <p:spTgt spid="9"/>
                        </p:tgtEl>
                        <p:attrNameLst>
                          <p:attrName>ppt_x</p:attrName>
                          <p:attrName>ppt_y</p:attrName>
                        </p:attrNameLst>
                      </p:cBhvr>
                      <p:rCtr x="85900" y="1200"/>
                    </p:animMotion>
                  </p:childTnLst>
                </p:cTn>
              </p:par>
            </p:tnLst>
          </p:tmpl>
        </p:tmplLst>
      </p:bldP>
      <p:bldP spid="10" grpId="0">
        <p:tmplLst>
          <p:tmpl>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750"/>
                        <p:tgtEl>
                          <p:spTgt spid="10"/>
                        </p:tgtEl>
                      </p:cBhvr>
                    </p:animEffect>
                  </p:childTnLst>
                </p:cTn>
              </p:par>
            </p:tnLst>
          </p:tmpl>
        </p:tmplLst>
      </p:bldP>
      <p:bldP spid="10" grpId="1">
        <p:tmplLst>
          <p:tmpl>
            <p:tnLst>
              <p:par>
                <p:cTn presetID="42" presetClass="path" presetSubtype="0" decel="100000" fill="hold" nodeType="withEffect">
                  <p:stCondLst>
                    <p:cond delay="250"/>
                  </p:stCondLst>
                  <p:childTnLst>
                    <p:animMotion origin="layout" path="M -0.01719 -0.00024 L 3.33333E-6 3.7037E-6 " pathEditMode="relative" rAng="0" ptsTypes="AA">
                      <p:cBhvr>
                        <p:cTn dur="750" fill="hold"/>
                        <p:tgtEl>
                          <p:spTgt spid="10"/>
                        </p:tgtEl>
                        <p:attrNameLst>
                          <p:attrName>ppt_x</p:attrName>
                          <p:attrName>ppt_y</p:attrName>
                        </p:attrNameLst>
                      </p:cBhvr>
                      <p:rCtr x="859" y="12"/>
                    </p:animMotion>
                  </p:childTnLst>
                </p:cTn>
              </p:par>
            </p:tnLst>
          </p:tmpl>
        </p:tmplLst>
      </p:bldP>
      <p:bldP spid="14" grpId="0" animBg="1"/>
      <p:bldP spid="11" grpId="0">
        <p:tmplLst>
          <p:tmpl>
            <p:tnLst>
              <p:par>
                <p:cTn presetID="10" presetClass="entr" presetSubtype="0" fill="hold" nodeType="withEffect">
                  <p:stCondLst>
                    <p:cond delay="750"/>
                  </p:stCondLst>
                  <p:childTnLst>
                    <p:set>
                      <p:cBhvr>
                        <p:cTn dur="1" fill="hold">
                          <p:stCondLst>
                            <p:cond delay="0"/>
                          </p:stCondLst>
                        </p:cTn>
                        <p:tgtEl>
                          <p:spTgt spid="11"/>
                        </p:tgtEl>
                        <p:attrNameLst>
                          <p:attrName>style.visibility</p:attrName>
                        </p:attrNameLst>
                      </p:cBhvr>
                      <p:to>
                        <p:strVal val="visible"/>
                      </p:to>
                    </p:set>
                    <p:animEffect transition="in" filter="fade">
                      <p:cBhvr>
                        <p:cTn dur="750"/>
                        <p:tgtEl>
                          <p:spTgt spid="11"/>
                        </p:tgtEl>
                      </p:cBhvr>
                    </p:animEffect>
                  </p:childTnLst>
                </p:cTn>
              </p:par>
            </p:tnLst>
          </p:tmpl>
        </p:tmplLst>
      </p:bldP>
      <p:bldP spid="11" grpId="1">
        <p:tmplLst>
          <p:tmpl>
            <p:tnLst>
              <p:par>
                <p:cTn presetID="42" presetClass="path" presetSubtype="0" decel="100000" fill="hold" nodeType="withEffect">
                  <p:stCondLst>
                    <p:cond delay="750"/>
                  </p:stCondLst>
                  <p:childTnLst>
                    <p:animMotion origin="layout" path="M -1.35417E-6 0.03889 L -1.35417E-6 0 " pathEditMode="relative" rAng="0" ptsTypes="AA">
                      <p:cBhvr>
                        <p:cTn dur="750" fill="hold"/>
                        <p:tgtEl>
                          <p:spTgt spid="11"/>
                        </p:tgtEl>
                        <p:attrNameLst>
                          <p:attrName>ppt_x</p:attrName>
                          <p:attrName>ppt_y</p:attrName>
                        </p:attrNameLst>
                      </p:cBhvr>
                      <p:rCtr x="0" y="-1944"/>
                    </p:animMotion>
                  </p:childTnLst>
                </p:cTn>
              </p:par>
            </p:tnLst>
          </p:tmpl>
        </p:tmplLst>
      </p:bldP>
      <p:bldP spid="15" grpId="0">
        <p:tmplLst>
          <p:tmpl>
            <p:tnLst>
              <p:par>
                <p:cTn presetID="10" presetClass="entr" presetSubtype="0" fill="hold" nodeType="withEffect">
                  <p:stCondLst>
                    <p:cond delay="75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5" grpId="1">
        <p:tmplLst>
          <p:tmpl>
            <p:tnLst>
              <p:par>
                <p:cTn presetID="42" presetClass="path" presetSubtype="0" decel="100000" fill="hold" nodeType="withEffect">
                  <p:stCondLst>
                    <p:cond delay="750"/>
                  </p:stCondLst>
                  <p:childTnLst>
                    <p:animMotion origin="layout" path="M -1.35417E-6 0.03889 L -1.35417E-6 0 " pathEditMode="relative" rAng="0" ptsTypes="AA">
                      <p:cBhvr>
                        <p:cTn dur="750" fill="hold"/>
                        <p:tgtEl>
                          <p:spTgt spid="15"/>
                        </p:tgtEl>
                        <p:attrNameLst>
                          <p:attrName>ppt_x</p:attrName>
                          <p:attrName>ppt_y</p:attrName>
                        </p:attrNameLst>
                      </p:cBhvr>
                      <p:rCtr x="0" y="-1944"/>
                    </p:animMotion>
                  </p:childTnLst>
                </p:cTn>
              </p:par>
            </p:tnLst>
          </p:tmpl>
        </p:tmplLst>
      </p:bldP>
      <p:bldP spid="20" grpId="0">
        <p:tmplLst>
          <p:tmpl>
            <p:tnLst>
              <p:par>
                <p:cTn presetID="10" presetClass="entr" presetSubtype="0" fill="hold" nodeType="withEffect">
                  <p:stCondLst>
                    <p:cond delay="75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20" grpId="1">
        <p:tmplLst>
          <p:tmpl>
            <p:tnLst>
              <p:par>
                <p:cTn presetID="42" presetClass="path" presetSubtype="0" decel="100000" fill="hold" nodeType="withEffect">
                  <p:stCondLst>
                    <p:cond delay="750"/>
                  </p:stCondLst>
                  <p:childTnLst>
                    <p:animMotion origin="layout" path="M -1.35417E-6 0.03889 L -1.35417E-6 0 " pathEditMode="relative" rAng="0" ptsTypes="AA">
                      <p:cBhvr>
                        <p:cTn dur="750" fill="hold"/>
                        <p:tgtEl>
                          <p:spTgt spid="20"/>
                        </p:tgtEl>
                        <p:attrNameLst>
                          <p:attrName>ppt_x</p:attrName>
                          <p:attrName>ppt_y</p:attrName>
                        </p:attrNameLst>
                      </p:cBhvr>
                      <p:rCtr x="0" y="-1944"/>
                    </p:animMotion>
                  </p:childTnLst>
                </p:cTn>
              </p:par>
            </p:tnLst>
          </p:tmpl>
        </p:tmplLst>
      </p:bldP>
      <p:bldP spid="21" grpId="0">
        <p:tmplLst>
          <p:tmpl>
            <p:tnLst>
              <p:par>
                <p:cTn presetID="10" presetClass="entr" presetSubtype="0" fill="hold" nodeType="withEffect">
                  <p:stCondLst>
                    <p:cond delay="75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P spid="21" grpId="1">
        <p:tmplLst>
          <p:tmpl>
            <p:tnLst>
              <p:par>
                <p:cTn presetID="42" presetClass="path" presetSubtype="0" decel="100000" fill="hold" nodeType="withEffect">
                  <p:stCondLst>
                    <p:cond delay="750"/>
                  </p:stCondLst>
                  <p:childTnLst>
                    <p:animMotion origin="layout" path="M -1.35417E-6 0.03889 L -1.35417E-6 0 " pathEditMode="relative" rAng="0" ptsTypes="AA">
                      <p:cBhvr>
                        <p:cTn dur="750" fill="hold"/>
                        <p:tgtEl>
                          <p:spTgt spid="21"/>
                        </p:tgtEl>
                        <p:attrNameLst>
                          <p:attrName>ppt_x</p:attrName>
                          <p:attrName>ppt_y</p:attrName>
                        </p:attrNameLst>
                      </p:cBhvr>
                      <p:rCtr x="0" y="-1944"/>
                    </p:animMotion>
                  </p:childTnLst>
                </p:cTn>
              </p:par>
            </p:tnLst>
          </p:tmpl>
        </p:tmplLst>
      </p:bldP>
      <p:bldP spid="23" grpId="0">
        <p:tmplLst>
          <p:tmpl>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750"/>
                        <p:tgtEl>
                          <p:spTgt spid="23"/>
                        </p:tgtEl>
                      </p:cBhvr>
                    </p:animEffect>
                  </p:childTnLst>
                </p:cTn>
              </p:par>
            </p:tnLst>
          </p:tmpl>
        </p:tmplLst>
      </p:bldP>
      <p:bldP spid="23" grpId="1">
        <p:tmplLst>
          <p:tmpl>
            <p:tnLst>
              <p:par>
                <p:cTn presetID="42" presetClass="path" presetSubtype="0" decel="100000" fill="hold" nodeType="withEffect">
                  <p:stCondLst>
                    <p:cond delay="750"/>
                  </p:stCondLst>
                  <p:childTnLst>
                    <p:animMotion origin="layout" path="M -1.35417E-6 0.03889 L -1.35417E-6 0 " pathEditMode="relative" rAng="0" ptsTypes="AA">
                      <p:cBhvr>
                        <p:cTn dur="750" fill="hold"/>
                        <p:tgtEl>
                          <p:spTgt spid="23"/>
                        </p:tgtEl>
                        <p:attrNameLst>
                          <p:attrName>ppt_x</p:attrName>
                          <p:attrName>ppt_y</p:attrName>
                        </p:attrNameLst>
                      </p:cBhvr>
                      <p:rCtr x="0" y="-1944"/>
                    </p:animMotion>
                  </p:childTnLst>
                </p:cTn>
              </p:par>
            </p:tnLst>
          </p:tmpl>
        </p:tmplLst>
      </p:bldP>
      <p:bldP spid="24" grpId="0">
        <p:tmplLst>
          <p:tmpl>
            <p:tnLst>
              <p:par>
                <p:cTn presetID="10" presetClass="entr" presetSubtype="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Effect transition="in" filter="fade">
                      <p:cBhvr>
                        <p:cTn dur="750"/>
                        <p:tgtEl>
                          <p:spTgt spid="24"/>
                        </p:tgtEl>
                      </p:cBhvr>
                    </p:animEffect>
                  </p:childTnLst>
                </p:cTn>
              </p:par>
            </p:tnLst>
          </p:tmpl>
        </p:tmplLst>
      </p:bldP>
      <p:bldP spid="24" grpId="1">
        <p:tmplLst>
          <p:tmpl>
            <p:tnLst>
              <p:par>
                <p:cTn presetID="42" presetClass="path" presetSubtype="0" decel="100000" fill="hold" nodeType="withEffect">
                  <p:stCondLst>
                    <p:cond delay="750"/>
                  </p:stCondLst>
                  <p:childTnLst>
                    <p:animMotion origin="layout" path="M -1.35417E-6 0.03889 L -1.35417E-6 0 " pathEditMode="relative" rAng="0" ptsTypes="AA">
                      <p:cBhvr>
                        <p:cTn dur="750" fill="hold"/>
                        <p:tgtEl>
                          <p:spTgt spid="24"/>
                        </p:tgtEl>
                        <p:attrNameLst>
                          <p:attrName>ppt_x</p:attrName>
                          <p:attrName>ppt_y</p:attrName>
                        </p:attrNameLst>
                      </p:cBhvr>
                      <p:rCtr x="0" y="-1944"/>
                    </p:animMotion>
                  </p:childTnLst>
                </p:cTn>
              </p:par>
            </p:tnLst>
          </p:tmpl>
        </p:tmplLst>
      </p:bldP>
      <p:bldP spid="26" grpId="0" animBg="1"/>
      <p:bldP spid="27" grpId="0" animBg="1"/>
      <p:bldP spid="28" grpId="0" animBg="1"/>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5">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22D64D62-A28B-8BC8-9D35-06BDBD9DB241}"/>
              </a:ext>
            </a:extLst>
          </p:cNvPr>
          <p:cNvSpPr>
            <a:spLocks noGrp="1"/>
          </p:cNvSpPr>
          <p:nvPr>
            <p:ph type="ftr" sz="quarter" idx="10"/>
          </p:nvPr>
        </p:nvSpPr>
        <p:spPr/>
        <p:txBody>
          <a:bodyPr/>
          <a:lstStyle/>
          <a:p>
            <a:r>
              <a:rPr lang="en-US"/>
              <a:t>The 2024 IBA Guidelines on Conflicts of Interest in International Arbitration</a:t>
            </a:r>
            <a:endParaRPr lang="en-GB"/>
          </a:p>
        </p:txBody>
      </p:sp>
      <p:sp>
        <p:nvSpPr>
          <p:cNvPr id="7" name="Slide Number Placeholder 6">
            <a:extLst>
              <a:ext uri="{FF2B5EF4-FFF2-40B4-BE49-F238E27FC236}">
                <a16:creationId xmlns:a16="http://schemas.microsoft.com/office/drawing/2014/main" id="{E7B29142-E1A0-5199-40AC-41E8CC77F3BA}"/>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3" name="object 8">
            <a:extLst>
              <a:ext uri="{FF2B5EF4-FFF2-40B4-BE49-F238E27FC236}">
                <a16:creationId xmlns:a16="http://schemas.microsoft.com/office/drawing/2014/main" id="{74FCFB75-BF7E-BE2D-C219-707FC09B18A0}"/>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362929"/>
            </a:solidFill>
          </a:ln>
        </p:spPr>
        <p:txBody>
          <a:bodyPr wrap="square" lIns="0" tIns="0" rIns="0" bIns="0" rtlCol="0"/>
          <a:lstStyle/>
          <a:p>
            <a:endParaRPr/>
          </a:p>
        </p:txBody>
      </p:sp>
      <p:sp>
        <p:nvSpPr>
          <p:cNvPr id="9" name="Text Placeholder 9">
            <a:extLst>
              <a:ext uri="{FF2B5EF4-FFF2-40B4-BE49-F238E27FC236}">
                <a16:creationId xmlns:a16="http://schemas.microsoft.com/office/drawing/2014/main" id="{12935FF0-6829-572B-3ACD-2932C69501C6}"/>
              </a:ext>
            </a:extLst>
          </p:cNvPr>
          <p:cNvSpPr>
            <a:spLocks noGrp="1"/>
          </p:cNvSpPr>
          <p:nvPr>
            <p:ph type="body" sz="quarter" idx="12" hasCustomPrompt="1"/>
          </p:nvPr>
        </p:nvSpPr>
        <p:spPr>
          <a:xfrm>
            <a:off x="642161" y="1762550"/>
            <a:ext cx="7467600" cy="542066"/>
          </a:xfrm>
        </p:spPr>
        <p:txBody>
          <a:bodyPr/>
          <a:lstStyle>
            <a:lvl1pPr>
              <a:defRPr sz="2400" i="1">
                <a:solidFill>
                  <a:schemeClr val="tx1"/>
                </a:solidFill>
                <a:latin typeface="+mj-lt"/>
              </a:defRPr>
            </a:lvl1pPr>
          </a:lstStyle>
          <a:p>
            <a:pPr lvl="0"/>
            <a:r>
              <a:rPr lang="en-GB" dirty="0"/>
              <a:t>Eyebrow Text</a:t>
            </a:r>
            <a:endParaRPr lang="en-US" dirty="0"/>
          </a:p>
        </p:txBody>
      </p:sp>
      <p:sp>
        <p:nvSpPr>
          <p:cNvPr id="10" name="Text Placeholder 9">
            <a:extLst>
              <a:ext uri="{FF2B5EF4-FFF2-40B4-BE49-F238E27FC236}">
                <a16:creationId xmlns:a16="http://schemas.microsoft.com/office/drawing/2014/main" id="{AFDE21A0-9D70-1890-8E46-EED3DB03BDAA}"/>
              </a:ext>
            </a:extLst>
          </p:cNvPr>
          <p:cNvSpPr>
            <a:spLocks noGrp="1"/>
          </p:cNvSpPr>
          <p:nvPr>
            <p:ph type="body" sz="quarter" idx="13" hasCustomPrompt="1"/>
          </p:nvPr>
        </p:nvSpPr>
        <p:spPr>
          <a:xfrm>
            <a:off x="642160" y="2550729"/>
            <a:ext cx="11549839" cy="2633332"/>
          </a:xfrm>
        </p:spPr>
        <p:txBody>
          <a:bodyPr/>
          <a:lstStyle>
            <a:lvl1pPr>
              <a:lnSpc>
                <a:spcPts val="5200"/>
              </a:lnSpc>
              <a:spcBef>
                <a:spcPts val="600"/>
              </a:spcBef>
              <a:defRPr sz="4800" spc="-100" baseline="0">
                <a:solidFill>
                  <a:srgbClr val="01277A"/>
                </a:solidFill>
                <a:latin typeface="+mj-lt"/>
              </a:defRPr>
            </a:lvl1pPr>
          </a:lstStyle>
          <a:p>
            <a:pPr lvl="0"/>
            <a:r>
              <a:rPr lang="en-US" dirty="0"/>
              <a:t>Intro header</a:t>
            </a:r>
          </a:p>
        </p:txBody>
      </p:sp>
      <p:sp>
        <p:nvSpPr>
          <p:cNvPr id="14" name="Picture Placeholder 13">
            <a:extLst>
              <a:ext uri="{FF2B5EF4-FFF2-40B4-BE49-F238E27FC236}">
                <a16:creationId xmlns:a16="http://schemas.microsoft.com/office/drawing/2014/main" id="{05ADD277-C0EB-4041-F8EF-6C5869BCC5D1}"/>
              </a:ext>
            </a:extLst>
          </p:cNvPr>
          <p:cNvSpPr>
            <a:spLocks noGrp="1"/>
          </p:cNvSpPr>
          <p:nvPr>
            <p:ph type="pic" sz="quarter" idx="14"/>
          </p:nvPr>
        </p:nvSpPr>
        <p:spPr>
          <a:xfrm>
            <a:off x="610412" y="5917784"/>
            <a:ext cx="6692430" cy="2974765"/>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sp>
        <p:nvSpPr>
          <p:cNvPr id="11" name="Text Placeholder 24">
            <a:extLst>
              <a:ext uri="{FF2B5EF4-FFF2-40B4-BE49-F238E27FC236}">
                <a16:creationId xmlns:a16="http://schemas.microsoft.com/office/drawing/2014/main" id="{BDFCF81C-0132-C170-84AA-22B870566685}"/>
              </a:ext>
            </a:extLst>
          </p:cNvPr>
          <p:cNvSpPr>
            <a:spLocks noGrp="1"/>
          </p:cNvSpPr>
          <p:nvPr>
            <p:ph type="body" sz="quarter" idx="19" hasCustomPrompt="1"/>
          </p:nvPr>
        </p:nvSpPr>
        <p:spPr>
          <a:xfrm>
            <a:off x="642161" y="9204398"/>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15" name="Text Placeholder 26">
            <a:extLst>
              <a:ext uri="{FF2B5EF4-FFF2-40B4-BE49-F238E27FC236}">
                <a16:creationId xmlns:a16="http://schemas.microsoft.com/office/drawing/2014/main" id="{CABD5F2C-FEA6-71EA-B496-F4D2767A27D9}"/>
              </a:ext>
            </a:extLst>
          </p:cNvPr>
          <p:cNvSpPr>
            <a:spLocks noGrp="1"/>
          </p:cNvSpPr>
          <p:nvPr>
            <p:ph type="body" sz="quarter" idx="20"/>
          </p:nvPr>
        </p:nvSpPr>
        <p:spPr>
          <a:xfrm>
            <a:off x="642161" y="10006278"/>
            <a:ext cx="6693192" cy="1947169"/>
          </a:xfrm>
        </p:spPr>
        <p:txBody>
          <a:bodyPr/>
          <a:lstStyle>
            <a:lvl2pPr marL="0" indent="0">
              <a:buNone/>
              <a:defRPr/>
            </a:lvl2pPr>
          </a:lstStyle>
          <a:p>
            <a:pPr lvl="0"/>
            <a:r>
              <a:rPr lang="en-US"/>
              <a:t>Click to edit Master text styles</a:t>
            </a:r>
          </a:p>
        </p:txBody>
      </p:sp>
      <p:sp>
        <p:nvSpPr>
          <p:cNvPr id="20" name="Text Placeholder 24">
            <a:extLst>
              <a:ext uri="{FF2B5EF4-FFF2-40B4-BE49-F238E27FC236}">
                <a16:creationId xmlns:a16="http://schemas.microsoft.com/office/drawing/2014/main" id="{D9C10074-583B-5456-F326-7F71449DFD59}"/>
              </a:ext>
            </a:extLst>
          </p:cNvPr>
          <p:cNvSpPr>
            <a:spLocks noGrp="1"/>
          </p:cNvSpPr>
          <p:nvPr>
            <p:ph type="body" sz="quarter" idx="21" hasCustomPrompt="1"/>
          </p:nvPr>
        </p:nvSpPr>
        <p:spPr>
          <a:xfrm>
            <a:off x="8433064" y="9204398"/>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21" name="Text Placeholder 26">
            <a:extLst>
              <a:ext uri="{FF2B5EF4-FFF2-40B4-BE49-F238E27FC236}">
                <a16:creationId xmlns:a16="http://schemas.microsoft.com/office/drawing/2014/main" id="{AF2BD104-6BE7-6D8E-DC7F-3988C7CF9CD9}"/>
              </a:ext>
            </a:extLst>
          </p:cNvPr>
          <p:cNvSpPr>
            <a:spLocks noGrp="1"/>
          </p:cNvSpPr>
          <p:nvPr>
            <p:ph type="body" sz="quarter" idx="22"/>
          </p:nvPr>
        </p:nvSpPr>
        <p:spPr>
          <a:xfrm>
            <a:off x="8433064" y="10006278"/>
            <a:ext cx="6693192" cy="1947169"/>
          </a:xfrm>
        </p:spPr>
        <p:txBody>
          <a:bodyPr/>
          <a:lstStyle>
            <a:lvl2pPr marL="0" indent="0">
              <a:buNone/>
              <a:defRPr/>
            </a:lvl2pPr>
          </a:lstStyle>
          <a:p>
            <a:pPr lvl="0"/>
            <a:r>
              <a:rPr lang="en-US"/>
              <a:t>Click to edit Master text styles</a:t>
            </a:r>
          </a:p>
        </p:txBody>
      </p:sp>
      <p:sp>
        <p:nvSpPr>
          <p:cNvPr id="23" name="Text Placeholder 24">
            <a:extLst>
              <a:ext uri="{FF2B5EF4-FFF2-40B4-BE49-F238E27FC236}">
                <a16:creationId xmlns:a16="http://schemas.microsoft.com/office/drawing/2014/main" id="{74DA463A-07A6-B0E0-E1FE-CC40616B253A}"/>
              </a:ext>
            </a:extLst>
          </p:cNvPr>
          <p:cNvSpPr>
            <a:spLocks noGrp="1"/>
          </p:cNvSpPr>
          <p:nvPr>
            <p:ph type="body" sz="quarter" idx="23" hasCustomPrompt="1"/>
          </p:nvPr>
        </p:nvSpPr>
        <p:spPr>
          <a:xfrm>
            <a:off x="16259663" y="9204398"/>
            <a:ext cx="6693192" cy="560449"/>
          </a:xfrm>
        </p:spPr>
        <p:txBody>
          <a:bodyPr/>
          <a:lstStyle>
            <a:lvl1pPr>
              <a:defRPr sz="3600">
                <a:solidFill>
                  <a:srgbClr val="01277A"/>
                </a:solidFill>
              </a:defRPr>
            </a:lvl1pPr>
            <a:lvl2pPr marL="0" indent="0">
              <a:buNone/>
              <a:defRPr/>
            </a:lvl2pPr>
          </a:lstStyle>
          <a:p>
            <a:pPr lvl="0"/>
            <a:r>
              <a:rPr lang="en-US" dirty="0"/>
              <a:t>Title</a:t>
            </a:r>
          </a:p>
        </p:txBody>
      </p:sp>
      <p:sp>
        <p:nvSpPr>
          <p:cNvPr id="24" name="Text Placeholder 26">
            <a:extLst>
              <a:ext uri="{FF2B5EF4-FFF2-40B4-BE49-F238E27FC236}">
                <a16:creationId xmlns:a16="http://schemas.microsoft.com/office/drawing/2014/main" id="{A45571CD-FAEE-AFA8-C5C2-F986BFB12843}"/>
              </a:ext>
            </a:extLst>
          </p:cNvPr>
          <p:cNvSpPr>
            <a:spLocks noGrp="1"/>
          </p:cNvSpPr>
          <p:nvPr>
            <p:ph type="body" sz="quarter" idx="24"/>
          </p:nvPr>
        </p:nvSpPr>
        <p:spPr>
          <a:xfrm>
            <a:off x="16259664" y="10006278"/>
            <a:ext cx="6693192" cy="1947169"/>
          </a:xfrm>
        </p:spPr>
        <p:txBody>
          <a:bodyPr/>
          <a:lstStyle>
            <a:lvl2pPr marL="0" indent="0">
              <a:buNone/>
              <a:defRPr/>
            </a:lvl2pPr>
          </a:lstStyle>
          <a:p>
            <a:pPr lvl="0"/>
            <a:r>
              <a:rPr lang="en-US"/>
              <a:t>Click to edit Master text styles</a:t>
            </a:r>
          </a:p>
        </p:txBody>
      </p:sp>
      <p:sp>
        <p:nvSpPr>
          <p:cNvPr id="16" name="Picture Placeholder 13">
            <a:extLst>
              <a:ext uri="{FF2B5EF4-FFF2-40B4-BE49-F238E27FC236}">
                <a16:creationId xmlns:a16="http://schemas.microsoft.com/office/drawing/2014/main" id="{B12DEC1F-36FB-2643-818C-9BA2AA9B33DF}"/>
              </a:ext>
            </a:extLst>
          </p:cNvPr>
          <p:cNvSpPr>
            <a:spLocks noGrp="1"/>
          </p:cNvSpPr>
          <p:nvPr>
            <p:ph type="pic" sz="quarter" idx="25"/>
          </p:nvPr>
        </p:nvSpPr>
        <p:spPr>
          <a:xfrm>
            <a:off x="8433064" y="5917784"/>
            <a:ext cx="6692417" cy="2974765"/>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sp>
        <p:nvSpPr>
          <p:cNvPr id="17" name="Picture Placeholder 13">
            <a:extLst>
              <a:ext uri="{FF2B5EF4-FFF2-40B4-BE49-F238E27FC236}">
                <a16:creationId xmlns:a16="http://schemas.microsoft.com/office/drawing/2014/main" id="{EF283F7D-5FF0-2F48-2CEA-5FE02B4206FC}"/>
              </a:ext>
            </a:extLst>
          </p:cNvPr>
          <p:cNvSpPr>
            <a:spLocks noGrp="1"/>
          </p:cNvSpPr>
          <p:nvPr>
            <p:ph type="pic" sz="quarter" idx="26"/>
          </p:nvPr>
        </p:nvSpPr>
        <p:spPr>
          <a:xfrm>
            <a:off x="16255721" y="5917784"/>
            <a:ext cx="6692417" cy="2974765"/>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pic>
        <p:nvPicPr>
          <p:cNvPr id="2" name="Picture 4">
            <a:extLst>
              <a:ext uri="{FF2B5EF4-FFF2-40B4-BE49-F238E27FC236}">
                <a16:creationId xmlns:a16="http://schemas.microsoft.com/office/drawing/2014/main" id="{C0C17D06-84AC-158C-3BFD-67A16550891F}"/>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016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750"/>
                                        <p:tgtEl>
                                          <p:spTgt spid="9"/>
                                        </p:tgtEl>
                                      </p:cBhvr>
                                    </p:animEffect>
                                  </p:childTnLst>
                                </p:cTn>
                              </p:par>
                              <p:par>
                                <p:cTn id="11" presetID="42" presetClass="path" presetSubtype="0" decel="100000" fill="hold" grpId="1" nodeType="withEffect">
                                  <p:stCondLst>
                                    <p:cond delay="0"/>
                                  </p:stCondLst>
                                  <p:childTnLst>
                                    <p:animMotion origin="layout" path="M -0.01719 -0.00023 L -2.1875E-6 -3.88889E-6 " pathEditMode="relative" rAng="0" ptsTypes="AA">
                                      <p:cBhvr>
                                        <p:cTn id="12" dur="750" fill="hold"/>
                                        <p:tgtEl>
                                          <p:spTgt spid="9"/>
                                        </p:tgtEl>
                                        <p:attrNameLst>
                                          <p:attrName>ppt_x</p:attrName>
                                          <p:attrName>ppt_y</p:attrName>
                                        </p:attrNameLst>
                                      </p:cBhvr>
                                      <p:rCtr x="859" y="12"/>
                                    </p:animMotion>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750"/>
                                        <p:tgtEl>
                                          <p:spTgt spid="10"/>
                                        </p:tgtEl>
                                      </p:cBhvr>
                                    </p:animEffect>
                                  </p:childTnLst>
                                </p:cTn>
                              </p:par>
                              <p:par>
                                <p:cTn id="16" presetID="42" presetClass="path" presetSubtype="0" decel="100000" fill="hold" grpId="1" nodeType="withEffect">
                                  <p:stCondLst>
                                    <p:cond delay="0"/>
                                  </p:stCondLst>
                                  <p:childTnLst>
                                    <p:animMotion origin="layout" path="M -0.01719 -0.00023 L -1.04167E-6 -4.44444E-6 " pathEditMode="relative" rAng="0" ptsTypes="AA">
                                      <p:cBhvr>
                                        <p:cTn id="17" dur="750" fill="hold"/>
                                        <p:tgtEl>
                                          <p:spTgt spid="10"/>
                                        </p:tgtEl>
                                        <p:attrNameLst>
                                          <p:attrName>ppt_x</p:attrName>
                                          <p:attrName>ppt_y</p:attrName>
                                        </p:attrNameLst>
                                      </p:cBhvr>
                                      <p:rCtr x="859" y="12"/>
                                    </p:animMotion>
                                  </p:childTnLst>
                                </p:cTn>
                              </p:par>
                              <p:par>
                                <p:cTn id="18" presetID="10" presetClass="entr" presetSubtype="0"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750"/>
                                        <p:tgtEl>
                                          <p:spTgt spid="11"/>
                                        </p:tgtEl>
                                      </p:cBhvr>
                                    </p:animEffect>
                                  </p:childTnLst>
                                </p:cTn>
                              </p:par>
                              <p:par>
                                <p:cTn id="21" presetID="42" presetClass="path" presetSubtype="0" decel="100000" fill="hold" grpId="1" nodeType="withEffect">
                                  <p:stCondLst>
                                    <p:cond delay="250"/>
                                  </p:stCondLst>
                                  <p:childTnLst>
                                    <p:animMotion origin="layout" path="M 3.22917E-6 0.03888 L 3.22917E-6 4.81481E-6 " pathEditMode="relative" rAng="0" ptsTypes="AA">
                                      <p:cBhvr>
                                        <p:cTn id="22" dur="750" fill="hold"/>
                                        <p:tgtEl>
                                          <p:spTgt spid="11"/>
                                        </p:tgtEl>
                                        <p:attrNameLst>
                                          <p:attrName>ppt_x</p:attrName>
                                          <p:attrName>ppt_y</p:attrName>
                                        </p:attrNameLst>
                                      </p:cBhvr>
                                      <p:rCtr x="0" y="-1944"/>
                                    </p:animMotion>
                                  </p:childTnLst>
                                </p:cTn>
                              </p:par>
                              <p:par>
                                <p:cTn id="23" presetID="10" presetClass="entr" presetSubtype="0" fill="hold" grpId="0" nodeType="withEffect">
                                  <p:stCondLst>
                                    <p:cond delay="25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750"/>
                                        <p:tgtEl>
                                          <p:spTgt spid="15"/>
                                        </p:tgtEl>
                                      </p:cBhvr>
                                    </p:animEffect>
                                  </p:childTnLst>
                                </p:cTn>
                              </p:par>
                              <p:par>
                                <p:cTn id="26" presetID="42" presetClass="path" presetSubtype="0" decel="100000" fill="hold" grpId="1" nodeType="withEffect">
                                  <p:stCondLst>
                                    <p:cond delay="250"/>
                                  </p:stCondLst>
                                  <p:childTnLst>
                                    <p:animMotion origin="layout" path="M 3.22917E-6 0.03889 L 3.22917E-6 -2.96296E-6 " pathEditMode="relative" rAng="0" ptsTypes="AA">
                                      <p:cBhvr>
                                        <p:cTn id="27" dur="750" fill="hold"/>
                                        <p:tgtEl>
                                          <p:spTgt spid="15"/>
                                        </p:tgtEl>
                                        <p:attrNameLst>
                                          <p:attrName>ppt_x</p:attrName>
                                          <p:attrName>ppt_y</p:attrName>
                                        </p:attrNameLst>
                                      </p:cBhvr>
                                      <p:rCtr x="0" y="-1944"/>
                                    </p:animMotion>
                                  </p:childTnLst>
                                </p:cTn>
                              </p:par>
                              <p:par>
                                <p:cTn id="28" presetID="10" presetClass="entr" presetSubtype="0" fill="hold" grpId="0" nodeType="withEffect">
                                  <p:stCondLst>
                                    <p:cond delay="50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750"/>
                                        <p:tgtEl>
                                          <p:spTgt spid="20"/>
                                        </p:tgtEl>
                                      </p:cBhvr>
                                    </p:animEffect>
                                  </p:childTnLst>
                                </p:cTn>
                              </p:par>
                              <p:par>
                                <p:cTn id="31" presetID="42" presetClass="path" presetSubtype="0" decel="100000" fill="hold" grpId="1" nodeType="withEffect">
                                  <p:stCondLst>
                                    <p:cond delay="500"/>
                                  </p:stCondLst>
                                  <p:childTnLst>
                                    <p:animMotion origin="layout" path="M -2.91667E-6 0.03888 L -2.91667E-6 4.81481E-6 " pathEditMode="relative" rAng="0" ptsTypes="AA">
                                      <p:cBhvr>
                                        <p:cTn id="32" dur="750" fill="hold"/>
                                        <p:tgtEl>
                                          <p:spTgt spid="20"/>
                                        </p:tgtEl>
                                        <p:attrNameLst>
                                          <p:attrName>ppt_x</p:attrName>
                                          <p:attrName>ppt_y</p:attrName>
                                        </p:attrNameLst>
                                      </p:cBhvr>
                                      <p:rCtr x="0" y="-1944"/>
                                    </p:animMotion>
                                  </p:childTnLst>
                                </p:cTn>
                              </p:par>
                              <p:par>
                                <p:cTn id="33" presetID="10" presetClass="entr" presetSubtype="0" fill="hold" grpId="0" nodeType="withEffect">
                                  <p:stCondLst>
                                    <p:cond delay="50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750"/>
                                        <p:tgtEl>
                                          <p:spTgt spid="21"/>
                                        </p:tgtEl>
                                      </p:cBhvr>
                                    </p:animEffect>
                                  </p:childTnLst>
                                </p:cTn>
                              </p:par>
                              <p:par>
                                <p:cTn id="36" presetID="42" presetClass="path" presetSubtype="0" decel="100000" fill="hold" grpId="1" nodeType="withEffect">
                                  <p:stCondLst>
                                    <p:cond delay="500"/>
                                  </p:stCondLst>
                                  <p:childTnLst>
                                    <p:animMotion origin="layout" path="M -2.91667E-6 0.03889 L -2.91667E-6 -2.96296E-6 " pathEditMode="relative" rAng="0" ptsTypes="AA">
                                      <p:cBhvr>
                                        <p:cTn id="37" dur="750" fill="hold"/>
                                        <p:tgtEl>
                                          <p:spTgt spid="21"/>
                                        </p:tgtEl>
                                        <p:attrNameLst>
                                          <p:attrName>ppt_x</p:attrName>
                                          <p:attrName>ppt_y</p:attrName>
                                        </p:attrNameLst>
                                      </p:cBhvr>
                                      <p:rCtr x="0" y="-1944"/>
                                    </p:animMotion>
                                  </p:childTnLst>
                                </p:cTn>
                              </p:par>
                              <p:par>
                                <p:cTn id="38" presetID="10" presetClass="entr" presetSubtype="0" fill="hold" grpId="0" nodeType="withEffect">
                                  <p:stCondLst>
                                    <p:cond delay="75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750"/>
                                        <p:tgtEl>
                                          <p:spTgt spid="23"/>
                                        </p:tgtEl>
                                      </p:cBhvr>
                                    </p:animEffect>
                                  </p:childTnLst>
                                </p:cTn>
                              </p:par>
                              <p:par>
                                <p:cTn id="41" presetID="42" presetClass="path" presetSubtype="0" decel="100000" fill="hold" grpId="1" nodeType="withEffect">
                                  <p:stCondLst>
                                    <p:cond delay="750"/>
                                  </p:stCondLst>
                                  <p:childTnLst>
                                    <p:animMotion origin="layout" path="M 3.54167E-6 0.03888 L 3.54167E-6 4.81481E-6 " pathEditMode="relative" rAng="0" ptsTypes="AA">
                                      <p:cBhvr>
                                        <p:cTn id="42" dur="750" fill="hold"/>
                                        <p:tgtEl>
                                          <p:spTgt spid="23"/>
                                        </p:tgtEl>
                                        <p:attrNameLst>
                                          <p:attrName>ppt_x</p:attrName>
                                          <p:attrName>ppt_y</p:attrName>
                                        </p:attrNameLst>
                                      </p:cBhvr>
                                      <p:rCtr x="0" y="-1944"/>
                                    </p:animMotion>
                                  </p:childTnLst>
                                </p:cTn>
                              </p:par>
                              <p:par>
                                <p:cTn id="43" presetID="10" presetClass="entr" presetSubtype="0" fill="hold" grpId="0" nodeType="withEffect">
                                  <p:stCondLst>
                                    <p:cond delay="75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750"/>
                                        <p:tgtEl>
                                          <p:spTgt spid="24"/>
                                        </p:tgtEl>
                                      </p:cBhvr>
                                    </p:animEffect>
                                  </p:childTnLst>
                                </p:cTn>
                              </p:par>
                              <p:par>
                                <p:cTn id="46" presetID="42" presetClass="path" presetSubtype="0" decel="100000" fill="hold" grpId="1" nodeType="withEffect">
                                  <p:stCondLst>
                                    <p:cond delay="750"/>
                                  </p:stCondLst>
                                  <p:childTnLst>
                                    <p:animMotion origin="layout" path="M 3.54167E-6 0.03889 L 3.54167E-6 -2.96296E-6 " pathEditMode="relative" rAng="0" ptsTypes="AA">
                                      <p:cBhvr>
                                        <p:cTn id="47" dur="750" fill="hold"/>
                                        <p:tgtEl>
                                          <p:spTgt spid="24"/>
                                        </p:tgtEl>
                                        <p:attrNameLst>
                                          <p:attrName>ppt_x</p:attrName>
                                          <p:attrName>ppt_y</p:attrName>
                                        </p:attrNameLst>
                                      </p:cBhvr>
                                      <p:rCtr x="0" y="-1944"/>
                                    </p:animMotion>
                                  </p:childTnLst>
                                </p:cTn>
                              </p:par>
                              <p:par>
                                <p:cTn id="48" presetID="10" presetClass="entr" presetSubtype="0" fill="hold" grpId="0" nodeType="withEffect">
                                  <p:stCondLst>
                                    <p:cond delay="50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tmplLst>
          <p:tmpl>
            <p:tnLst>
              <p:par>
                <p:cTn presetID="10"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P spid="9" grpId="1">
        <p:tmplLst>
          <p:tmpl>
            <p:tnLst>
              <p:par>
                <p:cTn presetID="42" presetClass="path" presetSubtype="0" decel="100000" fill="hold" nodeType="withEffect">
                  <p:stCondLst>
                    <p:cond delay="0"/>
                  </p:stCondLst>
                  <p:childTnLst>
                    <p:animMotion origin="layout" path="M -0.01719 -0.00023 L -2.1875E-6 -3.88889E-6 " pathEditMode="relative" rAng="0" ptsTypes="AA">
                      <p:cBhvr>
                        <p:cTn dur="750" fill="hold"/>
                        <p:tgtEl>
                          <p:spTgt spid="9"/>
                        </p:tgtEl>
                        <p:attrNameLst>
                          <p:attrName>ppt_x</p:attrName>
                          <p:attrName>ppt_y</p:attrName>
                        </p:attrNameLst>
                      </p:cBhvr>
                      <p:rCtr x="859" y="12"/>
                    </p:animMotion>
                  </p:childTnLst>
                </p:cTn>
              </p:par>
            </p:tnLst>
          </p:tmpl>
        </p:tmplLst>
      </p:bldP>
      <p:bldP spid="10" grpId="0">
        <p:tmplLst>
          <p:tmpl>
            <p:tnLst>
              <p:par>
                <p:cT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750"/>
                        <p:tgtEl>
                          <p:spTgt spid="10"/>
                        </p:tgtEl>
                      </p:cBhvr>
                    </p:animEffect>
                  </p:childTnLst>
                </p:cTn>
              </p:par>
            </p:tnLst>
          </p:tmpl>
        </p:tmplLst>
      </p:bldP>
      <p:bldP spid="10" grpId="1">
        <p:tmplLst>
          <p:tmpl>
            <p:tnLst>
              <p:par>
                <p:cTn presetID="42" presetClass="path" presetSubtype="0" decel="100000" fill="hold" nodeType="withEffect">
                  <p:stCondLst>
                    <p:cond delay="0"/>
                  </p:stCondLst>
                  <p:childTnLst>
                    <p:animMotion origin="layout" path="M -0.01719 -0.00023 L -1.04167E-6 -4.44444E-6 " pathEditMode="relative" rAng="0" ptsTypes="AA">
                      <p:cBhvr>
                        <p:cTn dur="750" fill="hold"/>
                        <p:tgtEl>
                          <p:spTgt spid="10"/>
                        </p:tgtEl>
                        <p:attrNameLst>
                          <p:attrName>ppt_x</p:attrName>
                          <p:attrName>ppt_y</p:attrName>
                        </p:attrNameLst>
                      </p:cBhvr>
                      <p:rCtr x="859" y="12"/>
                    </p:animMotion>
                  </p:childTnLst>
                </p:cTn>
              </p:par>
            </p:tnLst>
          </p:tmpl>
        </p:tmplLst>
      </p:bldP>
      <p:bldP spid="14" grpId="0" animBg="1"/>
      <p:bldP spid="11" grpId="0">
        <p:tmplLst>
          <p:tmpl>
            <p:tnLst>
              <p:par>
                <p:cTn presetID="10" presetClass="entr" presetSubtype="0"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750"/>
                        <p:tgtEl>
                          <p:spTgt spid="11"/>
                        </p:tgtEl>
                      </p:cBhvr>
                    </p:animEffect>
                  </p:childTnLst>
                </p:cTn>
              </p:par>
            </p:tnLst>
          </p:tmpl>
        </p:tmplLst>
      </p:bldP>
      <p:bldP spid="11" grpId="1">
        <p:tmplLst>
          <p:tmpl>
            <p:tnLst>
              <p:par>
                <p:cTn presetID="42" presetClass="path" presetSubtype="0" decel="100000" fill="hold" nodeType="withEffect">
                  <p:stCondLst>
                    <p:cond delay="250"/>
                  </p:stCondLst>
                  <p:childTnLst>
                    <p:animMotion origin="layout" path="M 3.22917E-6 0.03888 L 3.22917E-6 4.81481E-6 " pathEditMode="relative" rAng="0" ptsTypes="AA">
                      <p:cBhvr>
                        <p:cTn dur="750" fill="hold"/>
                        <p:tgtEl>
                          <p:spTgt spid="11"/>
                        </p:tgtEl>
                        <p:attrNameLst>
                          <p:attrName>ppt_x</p:attrName>
                          <p:attrName>ppt_y</p:attrName>
                        </p:attrNameLst>
                      </p:cBhvr>
                      <p:rCtr x="0" y="-1944"/>
                    </p:animMotion>
                  </p:childTnLst>
                </p:cTn>
              </p:par>
            </p:tnLst>
          </p:tmpl>
        </p:tmplLst>
      </p:bldP>
      <p:bldP spid="15" grpId="0">
        <p:tmplLst>
          <p:tmpl>
            <p:tnLst>
              <p:par>
                <p:cTn presetID="10" presetClass="entr" presetSubtype="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750"/>
                        <p:tgtEl>
                          <p:spTgt spid="15"/>
                        </p:tgtEl>
                      </p:cBhvr>
                    </p:animEffect>
                  </p:childTnLst>
                </p:cTn>
              </p:par>
            </p:tnLst>
          </p:tmpl>
        </p:tmplLst>
      </p:bldP>
      <p:bldP spid="15" grpId="1">
        <p:tmplLst>
          <p:tmpl>
            <p:tnLst>
              <p:par>
                <p:cTn presetID="42" presetClass="path" presetSubtype="0" decel="100000" fill="hold" nodeType="withEffect">
                  <p:stCondLst>
                    <p:cond delay="250"/>
                  </p:stCondLst>
                  <p:childTnLst>
                    <p:animMotion origin="layout" path="M 3.22917E-6 0.03889 L 3.22917E-6 -2.96296E-6 " pathEditMode="relative" rAng="0" ptsTypes="AA">
                      <p:cBhvr>
                        <p:cTn dur="750" fill="hold"/>
                        <p:tgtEl>
                          <p:spTgt spid="15"/>
                        </p:tgtEl>
                        <p:attrNameLst>
                          <p:attrName>ppt_x</p:attrName>
                          <p:attrName>ppt_y</p:attrName>
                        </p:attrNameLst>
                      </p:cBhvr>
                      <p:rCtr x="0" y="-1944"/>
                    </p:animMotion>
                  </p:childTnLst>
                </p:cTn>
              </p:par>
            </p:tnLst>
          </p:tmpl>
        </p:tmplLst>
      </p:bldP>
      <p:bldP spid="20" grpId="0">
        <p:tmplLst>
          <p:tmpl>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20" grpId="1">
        <p:tmplLst>
          <p:tmpl>
            <p:tnLst>
              <p:par>
                <p:cTn presetID="42" presetClass="path" presetSubtype="0" decel="100000" fill="hold" nodeType="withEffect">
                  <p:stCondLst>
                    <p:cond delay="500"/>
                  </p:stCondLst>
                  <p:childTnLst>
                    <p:animMotion origin="layout" path="M -2.91667E-6 0.03888 L -2.91667E-6 4.81481E-6 " pathEditMode="relative" rAng="0" ptsTypes="AA">
                      <p:cBhvr>
                        <p:cTn dur="750" fill="hold"/>
                        <p:tgtEl>
                          <p:spTgt spid="20"/>
                        </p:tgtEl>
                        <p:attrNameLst>
                          <p:attrName>ppt_x</p:attrName>
                          <p:attrName>ppt_y</p:attrName>
                        </p:attrNameLst>
                      </p:cBhvr>
                      <p:rCtr x="0" y="-1944"/>
                    </p:animMotion>
                  </p:childTnLst>
                </p:cTn>
              </p:par>
            </p:tnLst>
          </p:tmpl>
        </p:tmplLst>
      </p:bldP>
      <p:bldP spid="21" grpId="0">
        <p:tmplLst>
          <p:tmpl>
            <p:tnLst>
              <p:par>
                <p:cTn presetID="10" presetClass="entr" presetSubtype="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fade">
                      <p:cBhvr>
                        <p:cTn dur="750"/>
                        <p:tgtEl>
                          <p:spTgt spid="21"/>
                        </p:tgtEl>
                      </p:cBhvr>
                    </p:animEffect>
                  </p:childTnLst>
                </p:cTn>
              </p:par>
            </p:tnLst>
          </p:tmpl>
        </p:tmplLst>
      </p:bldP>
      <p:bldP spid="21" grpId="1">
        <p:tmplLst>
          <p:tmpl>
            <p:tnLst>
              <p:par>
                <p:cTn presetID="42" presetClass="path" presetSubtype="0" decel="100000" fill="hold" nodeType="withEffect">
                  <p:stCondLst>
                    <p:cond delay="500"/>
                  </p:stCondLst>
                  <p:childTnLst>
                    <p:animMotion origin="layout" path="M -2.91667E-6 0.03889 L -2.91667E-6 -2.96296E-6 " pathEditMode="relative" rAng="0" ptsTypes="AA">
                      <p:cBhvr>
                        <p:cTn dur="750" fill="hold"/>
                        <p:tgtEl>
                          <p:spTgt spid="21"/>
                        </p:tgtEl>
                        <p:attrNameLst>
                          <p:attrName>ppt_x</p:attrName>
                          <p:attrName>ppt_y</p:attrName>
                        </p:attrNameLst>
                      </p:cBhvr>
                      <p:rCtr x="0" y="-1944"/>
                    </p:animMotion>
                  </p:childTnLst>
                </p:cTn>
              </p:par>
            </p:tnLst>
          </p:tmpl>
        </p:tmplLst>
      </p:bldP>
      <p:bldP spid="23" grpId="0">
        <p:tmplLst>
          <p:tmpl>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750"/>
                        <p:tgtEl>
                          <p:spTgt spid="23"/>
                        </p:tgtEl>
                      </p:cBhvr>
                    </p:animEffect>
                  </p:childTnLst>
                </p:cTn>
              </p:par>
            </p:tnLst>
          </p:tmpl>
        </p:tmplLst>
      </p:bldP>
      <p:bldP spid="23" grpId="1">
        <p:tmplLst>
          <p:tmpl>
            <p:tnLst>
              <p:par>
                <p:cTn presetID="42" presetClass="path" presetSubtype="0" decel="100000" fill="hold" nodeType="withEffect">
                  <p:stCondLst>
                    <p:cond delay="750"/>
                  </p:stCondLst>
                  <p:childTnLst>
                    <p:animMotion origin="layout" path="M 3.54167E-6 0.03888 L 3.54167E-6 4.81481E-6 " pathEditMode="relative" rAng="0" ptsTypes="AA">
                      <p:cBhvr>
                        <p:cTn dur="750" fill="hold"/>
                        <p:tgtEl>
                          <p:spTgt spid="23"/>
                        </p:tgtEl>
                        <p:attrNameLst>
                          <p:attrName>ppt_x</p:attrName>
                          <p:attrName>ppt_y</p:attrName>
                        </p:attrNameLst>
                      </p:cBhvr>
                      <p:rCtr x="0" y="-1944"/>
                    </p:animMotion>
                  </p:childTnLst>
                </p:cTn>
              </p:par>
            </p:tnLst>
          </p:tmpl>
        </p:tmplLst>
      </p:bldP>
      <p:bldP spid="24" grpId="0">
        <p:tmplLst>
          <p:tmpl>
            <p:tnLst>
              <p:par>
                <p:cTn presetID="10" presetClass="entr" presetSubtype="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Effect transition="in" filter="fade">
                      <p:cBhvr>
                        <p:cTn dur="750"/>
                        <p:tgtEl>
                          <p:spTgt spid="24"/>
                        </p:tgtEl>
                      </p:cBhvr>
                    </p:animEffect>
                  </p:childTnLst>
                </p:cTn>
              </p:par>
            </p:tnLst>
          </p:tmpl>
        </p:tmplLst>
      </p:bldP>
      <p:bldP spid="24" grpId="1">
        <p:tmplLst>
          <p:tmpl>
            <p:tnLst>
              <p:par>
                <p:cTn presetID="42" presetClass="path" presetSubtype="0" decel="100000" fill="hold" nodeType="withEffect">
                  <p:stCondLst>
                    <p:cond delay="750"/>
                  </p:stCondLst>
                  <p:childTnLst>
                    <p:animMotion origin="layout" path="M 3.54167E-6 0.03889 L 3.54167E-6 -2.96296E-6 " pathEditMode="relative" rAng="0" ptsTypes="AA">
                      <p:cBhvr>
                        <p:cTn dur="750" fill="hold"/>
                        <p:tgtEl>
                          <p:spTgt spid="24"/>
                        </p:tgtEl>
                        <p:attrNameLst>
                          <p:attrName>ppt_x</p:attrName>
                          <p:attrName>ppt_y</p:attrName>
                        </p:attrNameLst>
                      </p:cBhvr>
                      <p:rCtr x="0" y="-1944"/>
                    </p:animMotion>
                  </p:childTnLst>
                </p:cTn>
              </p:par>
            </p:tnLst>
          </p:tmpl>
        </p:tmplLst>
      </p:bldP>
      <p:bldP spid="16" grpId="0" animBg="1"/>
      <p:bldP spid="17"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5950" y="1982783"/>
            <a:ext cx="8999998" cy="1462087"/>
          </a:xfrm>
        </p:spPr>
        <p:txBody>
          <a:bodyPr/>
          <a:lstStyle>
            <a:lvl1pPr>
              <a:defRPr spc="0">
                <a:solidFill>
                  <a:srgbClr val="01277A"/>
                </a:solidFill>
              </a:defRPr>
            </a:lvl1pPr>
          </a:lstStyle>
          <a:p>
            <a:r>
              <a:rPr lang="en-US" dirty="0"/>
              <a:t>Title</a:t>
            </a:r>
          </a:p>
        </p:txBody>
      </p:sp>
      <p:sp>
        <p:nvSpPr>
          <p:cNvPr id="11" name="object 6">
            <a:extLst>
              <a:ext uri="{FF2B5EF4-FFF2-40B4-BE49-F238E27FC236}">
                <a16:creationId xmlns:a16="http://schemas.microsoft.com/office/drawing/2014/main" id="{023D6995-88A0-4B2C-DC2F-F77A780815DB}"/>
              </a:ext>
            </a:extLst>
          </p:cNvPr>
          <p:cNvSpPr/>
          <p:nvPr userDrawn="1"/>
        </p:nvSpPr>
        <p:spPr>
          <a:xfrm>
            <a:off x="14300051" y="2339810"/>
            <a:ext cx="9474129" cy="0"/>
          </a:xfrm>
          <a:custGeom>
            <a:avLst/>
            <a:gdLst/>
            <a:ahLst/>
            <a:cxnLst/>
            <a:rect l="l" t="t" r="r" b="b"/>
            <a:pathLst>
              <a:path w="7811769">
                <a:moveTo>
                  <a:pt x="0" y="0"/>
                </a:moveTo>
                <a:lnTo>
                  <a:pt x="7811280" y="0"/>
                </a:lnTo>
              </a:path>
            </a:pathLst>
          </a:custGeom>
          <a:ln w="6350">
            <a:solidFill>
              <a:srgbClr val="362929"/>
            </a:solidFill>
          </a:ln>
        </p:spPr>
        <p:txBody>
          <a:bodyPr wrap="square" lIns="0" tIns="0" rIns="0" bIns="0" rtlCol="0"/>
          <a:lstStyle/>
          <a:p>
            <a:endParaRPr/>
          </a:p>
        </p:txBody>
      </p:sp>
      <p:sp>
        <p:nvSpPr>
          <p:cNvPr id="12" name="object 7">
            <a:extLst>
              <a:ext uri="{FF2B5EF4-FFF2-40B4-BE49-F238E27FC236}">
                <a16:creationId xmlns:a16="http://schemas.microsoft.com/office/drawing/2014/main" id="{4A96BF94-4244-901F-6601-E84688B63F77}"/>
              </a:ext>
            </a:extLst>
          </p:cNvPr>
          <p:cNvSpPr/>
          <p:nvPr userDrawn="1"/>
        </p:nvSpPr>
        <p:spPr>
          <a:xfrm>
            <a:off x="14300051" y="3425584"/>
            <a:ext cx="9474129" cy="0"/>
          </a:xfrm>
          <a:custGeom>
            <a:avLst/>
            <a:gdLst/>
            <a:ahLst/>
            <a:cxnLst/>
            <a:rect l="l" t="t" r="r" b="b"/>
            <a:pathLst>
              <a:path w="7811769">
                <a:moveTo>
                  <a:pt x="0" y="0"/>
                </a:moveTo>
                <a:lnTo>
                  <a:pt x="7811280" y="0"/>
                </a:lnTo>
              </a:path>
            </a:pathLst>
          </a:custGeom>
          <a:ln w="6350">
            <a:solidFill>
              <a:srgbClr val="362929"/>
            </a:solidFill>
          </a:ln>
        </p:spPr>
        <p:txBody>
          <a:bodyPr wrap="square" lIns="0" tIns="0" rIns="0" bIns="0" rtlCol="0"/>
          <a:lstStyle/>
          <a:p>
            <a:endParaRPr/>
          </a:p>
        </p:txBody>
      </p:sp>
      <p:sp>
        <p:nvSpPr>
          <p:cNvPr id="13" name="object 8">
            <a:extLst>
              <a:ext uri="{FF2B5EF4-FFF2-40B4-BE49-F238E27FC236}">
                <a16:creationId xmlns:a16="http://schemas.microsoft.com/office/drawing/2014/main" id="{C43FDC3F-652C-9D5E-4A94-7E11758AE7F8}"/>
              </a:ext>
            </a:extLst>
          </p:cNvPr>
          <p:cNvSpPr/>
          <p:nvPr userDrawn="1"/>
        </p:nvSpPr>
        <p:spPr>
          <a:xfrm>
            <a:off x="14300051" y="4524056"/>
            <a:ext cx="9474129" cy="0"/>
          </a:xfrm>
          <a:custGeom>
            <a:avLst/>
            <a:gdLst/>
            <a:ahLst/>
            <a:cxnLst/>
            <a:rect l="l" t="t" r="r" b="b"/>
            <a:pathLst>
              <a:path w="7811769">
                <a:moveTo>
                  <a:pt x="0" y="0"/>
                </a:moveTo>
                <a:lnTo>
                  <a:pt x="7811280" y="0"/>
                </a:lnTo>
              </a:path>
            </a:pathLst>
          </a:custGeom>
          <a:ln w="6350">
            <a:solidFill>
              <a:srgbClr val="362929"/>
            </a:solidFill>
          </a:ln>
        </p:spPr>
        <p:txBody>
          <a:bodyPr wrap="square" lIns="0" tIns="0" rIns="0" bIns="0" rtlCol="0"/>
          <a:lstStyle/>
          <a:p>
            <a:endParaRPr/>
          </a:p>
        </p:txBody>
      </p:sp>
      <p:sp>
        <p:nvSpPr>
          <p:cNvPr id="21" name="Picture Placeholder 13">
            <a:extLst>
              <a:ext uri="{FF2B5EF4-FFF2-40B4-BE49-F238E27FC236}">
                <a16:creationId xmlns:a16="http://schemas.microsoft.com/office/drawing/2014/main" id="{5F114641-D95E-43B4-34C9-4B72E67ED701}"/>
              </a:ext>
            </a:extLst>
          </p:cNvPr>
          <p:cNvSpPr>
            <a:spLocks noGrp="1"/>
          </p:cNvSpPr>
          <p:nvPr>
            <p:ph type="pic" sz="quarter" idx="14"/>
          </p:nvPr>
        </p:nvSpPr>
        <p:spPr>
          <a:xfrm>
            <a:off x="610413" y="7797252"/>
            <a:ext cx="23163172" cy="5460616"/>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pic>
        <p:nvPicPr>
          <p:cNvPr id="3" name="Picture 4">
            <a:extLst>
              <a:ext uri="{FF2B5EF4-FFF2-40B4-BE49-F238E27FC236}">
                <a16:creationId xmlns:a16="http://schemas.microsoft.com/office/drawing/2014/main" id="{4CADDFE3-6778-0417-ED94-3C23BEBFBB6B}"/>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
        <p:nvSpPr>
          <p:cNvPr id="42" name="Text Placeholder 41">
            <a:extLst>
              <a:ext uri="{FF2B5EF4-FFF2-40B4-BE49-F238E27FC236}">
                <a16:creationId xmlns:a16="http://schemas.microsoft.com/office/drawing/2014/main" id="{2A7D2572-33F0-C255-EB11-205C60B4015F}"/>
              </a:ext>
            </a:extLst>
          </p:cNvPr>
          <p:cNvSpPr>
            <a:spLocks noGrp="1"/>
          </p:cNvSpPr>
          <p:nvPr>
            <p:ph type="body" sz="quarter" idx="24" hasCustomPrompt="1"/>
          </p:nvPr>
        </p:nvSpPr>
        <p:spPr>
          <a:xfrm>
            <a:off x="14569726" y="2339810"/>
            <a:ext cx="2611438" cy="587375"/>
          </a:xfrm>
        </p:spPr>
        <p:txBody>
          <a:bodyPr/>
          <a:lstStyle>
            <a:lvl1pPr>
              <a:defRPr sz="3200" i="1"/>
            </a:lvl1pPr>
          </a:lstStyle>
          <a:p>
            <a:pPr lvl="0"/>
            <a:r>
              <a:rPr lang="en-US" dirty="0"/>
              <a:t>Email</a:t>
            </a:r>
            <a:endParaRPr lang="es-ES" dirty="0"/>
          </a:p>
        </p:txBody>
      </p:sp>
      <p:sp>
        <p:nvSpPr>
          <p:cNvPr id="43" name="Text Placeholder 41">
            <a:extLst>
              <a:ext uri="{FF2B5EF4-FFF2-40B4-BE49-F238E27FC236}">
                <a16:creationId xmlns:a16="http://schemas.microsoft.com/office/drawing/2014/main" id="{EF342079-CE49-CB10-B64C-A1AFA8DA33E4}"/>
              </a:ext>
            </a:extLst>
          </p:cNvPr>
          <p:cNvSpPr>
            <a:spLocks noGrp="1"/>
          </p:cNvSpPr>
          <p:nvPr>
            <p:ph type="body" sz="quarter" idx="25" hasCustomPrompt="1"/>
          </p:nvPr>
        </p:nvSpPr>
        <p:spPr>
          <a:xfrm>
            <a:off x="14569726" y="3425584"/>
            <a:ext cx="2611438" cy="587375"/>
          </a:xfrm>
        </p:spPr>
        <p:txBody>
          <a:bodyPr/>
          <a:lstStyle>
            <a:lvl1pPr>
              <a:defRPr sz="3200" i="1"/>
            </a:lvl1pPr>
          </a:lstStyle>
          <a:p>
            <a:pPr lvl="0"/>
            <a:r>
              <a:rPr lang="en-US" dirty="0"/>
              <a:t>Telephone</a:t>
            </a:r>
            <a:endParaRPr lang="es-ES" dirty="0"/>
          </a:p>
        </p:txBody>
      </p:sp>
      <p:sp>
        <p:nvSpPr>
          <p:cNvPr id="44" name="Text Placeholder 41">
            <a:extLst>
              <a:ext uri="{FF2B5EF4-FFF2-40B4-BE49-F238E27FC236}">
                <a16:creationId xmlns:a16="http://schemas.microsoft.com/office/drawing/2014/main" id="{FB986E69-98F8-0EEF-6DC3-B081847AE5C0}"/>
              </a:ext>
            </a:extLst>
          </p:cNvPr>
          <p:cNvSpPr>
            <a:spLocks noGrp="1"/>
          </p:cNvSpPr>
          <p:nvPr>
            <p:ph type="body" sz="quarter" idx="26" hasCustomPrompt="1"/>
          </p:nvPr>
        </p:nvSpPr>
        <p:spPr>
          <a:xfrm>
            <a:off x="14569726" y="4524056"/>
            <a:ext cx="2611438" cy="587375"/>
          </a:xfrm>
        </p:spPr>
        <p:txBody>
          <a:bodyPr/>
          <a:lstStyle>
            <a:lvl1pPr>
              <a:defRPr sz="3200" i="1"/>
            </a:lvl1pPr>
          </a:lstStyle>
          <a:p>
            <a:pPr lvl="0"/>
            <a:r>
              <a:rPr lang="en-US" dirty="0"/>
              <a:t>Website</a:t>
            </a:r>
            <a:endParaRPr lang="es-ES" dirty="0"/>
          </a:p>
        </p:txBody>
      </p:sp>
      <p:sp>
        <p:nvSpPr>
          <p:cNvPr id="45" name="Text Placeholder 41">
            <a:extLst>
              <a:ext uri="{FF2B5EF4-FFF2-40B4-BE49-F238E27FC236}">
                <a16:creationId xmlns:a16="http://schemas.microsoft.com/office/drawing/2014/main" id="{3A87BB9B-A9D7-AC69-FA39-1296DC84E475}"/>
              </a:ext>
            </a:extLst>
          </p:cNvPr>
          <p:cNvSpPr>
            <a:spLocks noGrp="1"/>
          </p:cNvSpPr>
          <p:nvPr>
            <p:ph type="body" sz="quarter" idx="27" hasCustomPrompt="1"/>
          </p:nvPr>
        </p:nvSpPr>
        <p:spPr>
          <a:xfrm>
            <a:off x="18385268" y="2339810"/>
            <a:ext cx="5181313" cy="587375"/>
          </a:xfrm>
        </p:spPr>
        <p:txBody>
          <a:bodyPr/>
          <a:lstStyle>
            <a:lvl1pPr>
              <a:defRPr sz="3200" b="0" i="0">
                <a:solidFill>
                  <a:srgbClr val="01277A"/>
                </a:solidFill>
              </a:defRPr>
            </a:lvl1pPr>
          </a:lstStyle>
          <a:p>
            <a:pPr lvl="0"/>
            <a:r>
              <a:rPr lang="en-US" dirty="0"/>
              <a:t>Email</a:t>
            </a:r>
            <a:endParaRPr lang="es-ES" dirty="0"/>
          </a:p>
        </p:txBody>
      </p:sp>
      <p:sp>
        <p:nvSpPr>
          <p:cNvPr id="46" name="Text Placeholder 41">
            <a:extLst>
              <a:ext uri="{FF2B5EF4-FFF2-40B4-BE49-F238E27FC236}">
                <a16:creationId xmlns:a16="http://schemas.microsoft.com/office/drawing/2014/main" id="{CA44C8C8-63D4-79A8-584C-DBE646A5706E}"/>
              </a:ext>
            </a:extLst>
          </p:cNvPr>
          <p:cNvSpPr>
            <a:spLocks noGrp="1"/>
          </p:cNvSpPr>
          <p:nvPr>
            <p:ph type="body" sz="quarter" idx="28" hasCustomPrompt="1"/>
          </p:nvPr>
        </p:nvSpPr>
        <p:spPr>
          <a:xfrm>
            <a:off x="18385268" y="3425584"/>
            <a:ext cx="5181313" cy="587375"/>
          </a:xfrm>
        </p:spPr>
        <p:txBody>
          <a:bodyPr/>
          <a:lstStyle>
            <a:lvl1pPr>
              <a:defRPr sz="3200" b="0" i="0">
                <a:solidFill>
                  <a:srgbClr val="01277A"/>
                </a:solidFill>
              </a:defRPr>
            </a:lvl1pPr>
          </a:lstStyle>
          <a:p>
            <a:pPr lvl="0"/>
            <a:r>
              <a:rPr lang="en-US" dirty="0"/>
              <a:t>Telephone</a:t>
            </a:r>
            <a:endParaRPr lang="es-ES" dirty="0"/>
          </a:p>
        </p:txBody>
      </p:sp>
      <p:sp>
        <p:nvSpPr>
          <p:cNvPr id="47" name="Text Placeholder 41">
            <a:extLst>
              <a:ext uri="{FF2B5EF4-FFF2-40B4-BE49-F238E27FC236}">
                <a16:creationId xmlns:a16="http://schemas.microsoft.com/office/drawing/2014/main" id="{57ECC41A-F1DE-F174-5064-7952AB28D1D2}"/>
              </a:ext>
            </a:extLst>
          </p:cNvPr>
          <p:cNvSpPr>
            <a:spLocks noGrp="1"/>
          </p:cNvSpPr>
          <p:nvPr>
            <p:ph type="body" sz="quarter" idx="29" hasCustomPrompt="1"/>
          </p:nvPr>
        </p:nvSpPr>
        <p:spPr>
          <a:xfrm>
            <a:off x="18385268" y="4524056"/>
            <a:ext cx="5181312" cy="587375"/>
          </a:xfrm>
        </p:spPr>
        <p:txBody>
          <a:bodyPr/>
          <a:lstStyle>
            <a:lvl1pPr>
              <a:defRPr sz="3200" b="0" i="0">
                <a:solidFill>
                  <a:srgbClr val="01277A"/>
                </a:solidFill>
              </a:defRPr>
            </a:lvl1pPr>
          </a:lstStyle>
          <a:p>
            <a:pPr lvl="0"/>
            <a:r>
              <a:rPr lang="en-US" dirty="0"/>
              <a:t>Website</a:t>
            </a:r>
            <a:endParaRPr lang="es-ES" dirty="0"/>
          </a:p>
        </p:txBody>
      </p:sp>
    </p:spTree>
    <p:extLst>
      <p:ext uri="{BB962C8B-B14F-4D97-AF65-F5344CB8AC3E}">
        <p14:creationId xmlns:p14="http://schemas.microsoft.com/office/powerpoint/2010/main" val="3689210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1"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ank You Gray">
    <p:bg>
      <p:bgPr>
        <a:solidFill>
          <a:srgbClr val="F5F5F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5950" y="1982783"/>
            <a:ext cx="8999998" cy="1462087"/>
          </a:xfrm>
        </p:spPr>
        <p:txBody>
          <a:bodyPr/>
          <a:lstStyle>
            <a:lvl1pPr>
              <a:defRPr spc="0">
                <a:solidFill>
                  <a:srgbClr val="01277A"/>
                </a:solidFill>
              </a:defRPr>
            </a:lvl1pPr>
          </a:lstStyle>
          <a:p>
            <a:r>
              <a:rPr lang="en-US" dirty="0"/>
              <a:t>Title</a:t>
            </a:r>
          </a:p>
        </p:txBody>
      </p:sp>
      <p:sp>
        <p:nvSpPr>
          <p:cNvPr id="21" name="Picture Placeholder 13">
            <a:extLst>
              <a:ext uri="{FF2B5EF4-FFF2-40B4-BE49-F238E27FC236}">
                <a16:creationId xmlns:a16="http://schemas.microsoft.com/office/drawing/2014/main" id="{5F114641-D95E-43B4-34C9-4B72E67ED701}"/>
              </a:ext>
            </a:extLst>
          </p:cNvPr>
          <p:cNvSpPr>
            <a:spLocks noGrp="1"/>
          </p:cNvSpPr>
          <p:nvPr>
            <p:ph type="pic" sz="quarter" idx="14"/>
          </p:nvPr>
        </p:nvSpPr>
        <p:spPr>
          <a:xfrm>
            <a:off x="610413" y="7797252"/>
            <a:ext cx="23163172" cy="5460616"/>
          </a:xfrm>
          <a:solidFill>
            <a:schemeClr val="tx1"/>
          </a:solidFill>
          <a:ln>
            <a:noFill/>
          </a:ln>
        </p:spPr>
        <p:txBody>
          <a:bodyPr anchor="ctr" anchorCtr="0"/>
          <a:lstStyle>
            <a:lvl1pPr algn="ctr">
              <a:defRPr>
                <a:solidFill>
                  <a:schemeClr val="bg1"/>
                </a:solidFill>
              </a:defRPr>
            </a:lvl1pPr>
          </a:lstStyle>
          <a:p>
            <a:r>
              <a:rPr lang="en-US"/>
              <a:t>Click icon to add picture</a:t>
            </a:r>
            <a:endParaRPr lang="en-GB"/>
          </a:p>
        </p:txBody>
      </p:sp>
      <p:pic>
        <p:nvPicPr>
          <p:cNvPr id="3" name="Picture 4">
            <a:extLst>
              <a:ext uri="{FF2B5EF4-FFF2-40B4-BE49-F238E27FC236}">
                <a16:creationId xmlns:a16="http://schemas.microsoft.com/office/drawing/2014/main" id="{6C739576-2853-740A-6414-AE4BF5EB6A52}"/>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
        <p:nvSpPr>
          <p:cNvPr id="39" name="object 6">
            <a:extLst>
              <a:ext uri="{FF2B5EF4-FFF2-40B4-BE49-F238E27FC236}">
                <a16:creationId xmlns:a16="http://schemas.microsoft.com/office/drawing/2014/main" id="{C0B01FEB-A3B8-494D-AE9A-4BFB3DDB8D57}"/>
              </a:ext>
            </a:extLst>
          </p:cNvPr>
          <p:cNvSpPr/>
          <p:nvPr userDrawn="1"/>
        </p:nvSpPr>
        <p:spPr>
          <a:xfrm>
            <a:off x="14300051" y="2339810"/>
            <a:ext cx="9474129" cy="0"/>
          </a:xfrm>
          <a:custGeom>
            <a:avLst/>
            <a:gdLst/>
            <a:ahLst/>
            <a:cxnLst/>
            <a:rect l="l" t="t" r="r" b="b"/>
            <a:pathLst>
              <a:path w="7811769">
                <a:moveTo>
                  <a:pt x="0" y="0"/>
                </a:moveTo>
                <a:lnTo>
                  <a:pt x="7811280" y="0"/>
                </a:lnTo>
              </a:path>
            </a:pathLst>
          </a:custGeom>
          <a:ln w="6350">
            <a:solidFill>
              <a:srgbClr val="362929"/>
            </a:solidFill>
          </a:ln>
        </p:spPr>
        <p:txBody>
          <a:bodyPr wrap="square" lIns="0" tIns="0" rIns="0" bIns="0" rtlCol="0"/>
          <a:lstStyle/>
          <a:p>
            <a:endParaRPr/>
          </a:p>
        </p:txBody>
      </p:sp>
      <p:sp>
        <p:nvSpPr>
          <p:cNvPr id="40" name="object 7">
            <a:extLst>
              <a:ext uri="{FF2B5EF4-FFF2-40B4-BE49-F238E27FC236}">
                <a16:creationId xmlns:a16="http://schemas.microsoft.com/office/drawing/2014/main" id="{55C54B03-D26A-625A-657F-72580474A2B8}"/>
              </a:ext>
            </a:extLst>
          </p:cNvPr>
          <p:cNvSpPr/>
          <p:nvPr userDrawn="1"/>
        </p:nvSpPr>
        <p:spPr>
          <a:xfrm>
            <a:off x="14300051" y="3425584"/>
            <a:ext cx="9474129" cy="0"/>
          </a:xfrm>
          <a:custGeom>
            <a:avLst/>
            <a:gdLst/>
            <a:ahLst/>
            <a:cxnLst/>
            <a:rect l="l" t="t" r="r" b="b"/>
            <a:pathLst>
              <a:path w="7811769">
                <a:moveTo>
                  <a:pt x="0" y="0"/>
                </a:moveTo>
                <a:lnTo>
                  <a:pt x="7811280" y="0"/>
                </a:lnTo>
              </a:path>
            </a:pathLst>
          </a:custGeom>
          <a:ln w="6350">
            <a:solidFill>
              <a:srgbClr val="362929"/>
            </a:solidFill>
          </a:ln>
        </p:spPr>
        <p:txBody>
          <a:bodyPr wrap="square" lIns="0" tIns="0" rIns="0" bIns="0" rtlCol="0"/>
          <a:lstStyle/>
          <a:p>
            <a:endParaRPr/>
          </a:p>
        </p:txBody>
      </p:sp>
      <p:sp>
        <p:nvSpPr>
          <p:cNvPr id="41" name="object 8">
            <a:extLst>
              <a:ext uri="{FF2B5EF4-FFF2-40B4-BE49-F238E27FC236}">
                <a16:creationId xmlns:a16="http://schemas.microsoft.com/office/drawing/2014/main" id="{F5BE5F9A-0170-9DBD-7965-BE6934F0B02D}"/>
              </a:ext>
            </a:extLst>
          </p:cNvPr>
          <p:cNvSpPr/>
          <p:nvPr userDrawn="1"/>
        </p:nvSpPr>
        <p:spPr>
          <a:xfrm>
            <a:off x="14300051" y="4524056"/>
            <a:ext cx="9474129" cy="0"/>
          </a:xfrm>
          <a:custGeom>
            <a:avLst/>
            <a:gdLst/>
            <a:ahLst/>
            <a:cxnLst/>
            <a:rect l="l" t="t" r="r" b="b"/>
            <a:pathLst>
              <a:path w="7811769">
                <a:moveTo>
                  <a:pt x="0" y="0"/>
                </a:moveTo>
                <a:lnTo>
                  <a:pt x="7811280" y="0"/>
                </a:lnTo>
              </a:path>
            </a:pathLst>
          </a:custGeom>
          <a:ln w="6350">
            <a:solidFill>
              <a:srgbClr val="362929"/>
            </a:solidFill>
          </a:ln>
        </p:spPr>
        <p:txBody>
          <a:bodyPr wrap="square" lIns="0" tIns="0" rIns="0" bIns="0" rtlCol="0"/>
          <a:lstStyle/>
          <a:p>
            <a:endParaRPr/>
          </a:p>
        </p:txBody>
      </p:sp>
      <p:sp>
        <p:nvSpPr>
          <p:cNvPr id="42" name="Text Placeholder 41">
            <a:extLst>
              <a:ext uri="{FF2B5EF4-FFF2-40B4-BE49-F238E27FC236}">
                <a16:creationId xmlns:a16="http://schemas.microsoft.com/office/drawing/2014/main" id="{D37D317E-57C9-004A-D735-538B0B3F502A}"/>
              </a:ext>
            </a:extLst>
          </p:cNvPr>
          <p:cNvSpPr>
            <a:spLocks noGrp="1"/>
          </p:cNvSpPr>
          <p:nvPr>
            <p:ph type="body" sz="quarter" idx="24" hasCustomPrompt="1"/>
          </p:nvPr>
        </p:nvSpPr>
        <p:spPr>
          <a:xfrm>
            <a:off x="14569726" y="2339810"/>
            <a:ext cx="2611438" cy="587375"/>
          </a:xfrm>
        </p:spPr>
        <p:txBody>
          <a:bodyPr/>
          <a:lstStyle>
            <a:lvl1pPr>
              <a:defRPr sz="3200" i="1"/>
            </a:lvl1pPr>
          </a:lstStyle>
          <a:p>
            <a:pPr lvl="0"/>
            <a:r>
              <a:rPr lang="en-US" dirty="0"/>
              <a:t>Email</a:t>
            </a:r>
            <a:endParaRPr lang="es-ES" dirty="0"/>
          </a:p>
        </p:txBody>
      </p:sp>
      <p:sp>
        <p:nvSpPr>
          <p:cNvPr id="43" name="Text Placeholder 41">
            <a:extLst>
              <a:ext uri="{FF2B5EF4-FFF2-40B4-BE49-F238E27FC236}">
                <a16:creationId xmlns:a16="http://schemas.microsoft.com/office/drawing/2014/main" id="{ECF70628-58F1-8622-BEA0-7FF308EEC3C4}"/>
              </a:ext>
            </a:extLst>
          </p:cNvPr>
          <p:cNvSpPr>
            <a:spLocks noGrp="1"/>
          </p:cNvSpPr>
          <p:nvPr>
            <p:ph type="body" sz="quarter" idx="25" hasCustomPrompt="1"/>
          </p:nvPr>
        </p:nvSpPr>
        <p:spPr>
          <a:xfrm>
            <a:off x="14569726" y="3425584"/>
            <a:ext cx="2611438" cy="587375"/>
          </a:xfrm>
        </p:spPr>
        <p:txBody>
          <a:bodyPr/>
          <a:lstStyle>
            <a:lvl1pPr>
              <a:defRPr sz="3200" i="1"/>
            </a:lvl1pPr>
          </a:lstStyle>
          <a:p>
            <a:pPr lvl="0"/>
            <a:r>
              <a:rPr lang="en-US" dirty="0"/>
              <a:t>Telephone</a:t>
            </a:r>
            <a:endParaRPr lang="es-ES" dirty="0"/>
          </a:p>
        </p:txBody>
      </p:sp>
      <p:sp>
        <p:nvSpPr>
          <p:cNvPr id="44" name="Text Placeholder 41">
            <a:extLst>
              <a:ext uri="{FF2B5EF4-FFF2-40B4-BE49-F238E27FC236}">
                <a16:creationId xmlns:a16="http://schemas.microsoft.com/office/drawing/2014/main" id="{BCF1D6C3-59FF-197D-1EFA-B8DED867CEAC}"/>
              </a:ext>
            </a:extLst>
          </p:cNvPr>
          <p:cNvSpPr>
            <a:spLocks noGrp="1"/>
          </p:cNvSpPr>
          <p:nvPr>
            <p:ph type="body" sz="quarter" idx="26" hasCustomPrompt="1"/>
          </p:nvPr>
        </p:nvSpPr>
        <p:spPr>
          <a:xfrm>
            <a:off x="14569726" y="4524056"/>
            <a:ext cx="2611438" cy="587375"/>
          </a:xfrm>
        </p:spPr>
        <p:txBody>
          <a:bodyPr/>
          <a:lstStyle>
            <a:lvl1pPr>
              <a:defRPr sz="3200" i="1"/>
            </a:lvl1pPr>
          </a:lstStyle>
          <a:p>
            <a:pPr lvl="0"/>
            <a:r>
              <a:rPr lang="en-US" dirty="0"/>
              <a:t>Website</a:t>
            </a:r>
            <a:endParaRPr lang="es-ES" dirty="0"/>
          </a:p>
        </p:txBody>
      </p:sp>
      <p:sp>
        <p:nvSpPr>
          <p:cNvPr id="45" name="Text Placeholder 41">
            <a:extLst>
              <a:ext uri="{FF2B5EF4-FFF2-40B4-BE49-F238E27FC236}">
                <a16:creationId xmlns:a16="http://schemas.microsoft.com/office/drawing/2014/main" id="{0D4BC802-61CA-BBE0-C942-71DFCE866EEF}"/>
              </a:ext>
            </a:extLst>
          </p:cNvPr>
          <p:cNvSpPr>
            <a:spLocks noGrp="1"/>
          </p:cNvSpPr>
          <p:nvPr>
            <p:ph type="body" sz="quarter" idx="27" hasCustomPrompt="1"/>
          </p:nvPr>
        </p:nvSpPr>
        <p:spPr>
          <a:xfrm>
            <a:off x="18385268" y="2339810"/>
            <a:ext cx="5181313" cy="587375"/>
          </a:xfrm>
        </p:spPr>
        <p:txBody>
          <a:bodyPr/>
          <a:lstStyle>
            <a:lvl1pPr>
              <a:defRPr sz="3200" b="0" i="0">
                <a:solidFill>
                  <a:srgbClr val="01277A"/>
                </a:solidFill>
              </a:defRPr>
            </a:lvl1pPr>
          </a:lstStyle>
          <a:p>
            <a:pPr lvl="0"/>
            <a:r>
              <a:rPr lang="en-US" dirty="0"/>
              <a:t>Email</a:t>
            </a:r>
            <a:endParaRPr lang="es-ES" dirty="0"/>
          </a:p>
        </p:txBody>
      </p:sp>
      <p:sp>
        <p:nvSpPr>
          <p:cNvPr id="46" name="Text Placeholder 41">
            <a:extLst>
              <a:ext uri="{FF2B5EF4-FFF2-40B4-BE49-F238E27FC236}">
                <a16:creationId xmlns:a16="http://schemas.microsoft.com/office/drawing/2014/main" id="{4A4E0327-7074-9B5A-3372-108BA89FB9B4}"/>
              </a:ext>
            </a:extLst>
          </p:cNvPr>
          <p:cNvSpPr>
            <a:spLocks noGrp="1"/>
          </p:cNvSpPr>
          <p:nvPr>
            <p:ph type="body" sz="quarter" idx="28" hasCustomPrompt="1"/>
          </p:nvPr>
        </p:nvSpPr>
        <p:spPr>
          <a:xfrm>
            <a:off x="18385268" y="3425584"/>
            <a:ext cx="5181313" cy="587375"/>
          </a:xfrm>
        </p:spPr>
        <p:txBody>
          <a:bodyPr/>
          <a:lstStyle>
            <a:lvl1pPr>
              <a:defRPr sz="3200" b="0" i="0">
                <a:solidFill>
                  <a:srgbClr val="01277A"/>
                </a:solidFill>
              </a:defRPr>
            </a:lvl1pPr>
          </a:lstStyle>
          <a:p>
            <a:pPr lvl="0"/>
            <a:r>
              <a:rPr lang="en-US" dirty="0"/>
              <a:t>Telephone</a:t>
            </a:r>
            <a:endParaRPr lang="es-ES" dirty="0"/>
          </a:p>
        </p:txBody>
      </p:sp>
      <p:sp>
        <p:nvSpPr>
          <p:cNvPr id="47" name="Text Placeholder 41">
            <a:extLst>
              <a:ext uri="{FF2B5EF4-FFF2-40B4-BE49-F238E27FC236}">
                <a16:creationId xmlns:a16="http://schemas.microsoft.com/office/drawing/2014/main" id="{8908364A-7E88-2D67-3C1C-8F65B3789927}"/>
              </a:ext>
            </a:extLst>
          </p:cNvPr>
          <p:cNvSpPr>
            <a:spLocks noGrp="1"/>
          </p:cNvSpPr>
          <p:nvPr>
            <p:ph type="body" sz="quarter" idx="29" hasCustomPrompt="1"/>
          </p:nvPr>
        </p:nvSpPr>
        <p:spPr>
          <a:xfrm>
            <a:off x="18385268" y="4524056"/>
            <a:ext cx="5181312" cy="587375"/>
          </a:xfrm>
        </p:spPr>
        <p:txBody>
          <a:bodyPr/>
          <a:lstStyle>
            <a:lvl1pPr>
              <a:defRPr sz="3200" b="0" i="0">
                <a:solidFill>
                  <a:srgbClr val="01277A"/>
                </a:solidFill>
              </a:defRPr>
            </a:lvl1pPr>
          </a:lstStyle>
          <a:p>
            <a:pPr lvl="0"/>
            <a:r>
              <a:rPr lang="en-US" dirty="0"/>
              <a:t>Website</a:t>
            </a:r>
            <a:endParaRPr lang="es-ES" dirty="0"/>
          </a:p>
        </p:txBody>
      </p:sp>
    </p:spTree>
    <p:extLst>
      <p:ext uri="{BB962C8B-B14F-4D97-AF65-F5344CB8AC3E}">
        <p14:creationId xmlns:p14="http://schemas.microsoft.com/office/powerpoint/2010/main" val="1885456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9" grpId="0" animBg="1"/>
      <p:bldP spid="40" grpId="0" animBg="1"/>
      <p:bldP spid="41"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Dark Blue">
    <p:bg>
      <p:bgPr>
        <a:solidFill>
          <a:srgbClr val="01277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8807" y="4648200"/>
            <a:ext cx="11583193" cy="2371725"/>
          </a:xfrm>
        </p:spPr>
        <p:txBody>
          <a:bodyPr anchor="b"/>
          <a:lstStyle>
            <a:lvl1pPr algn="l">
              <a:lnSpc>
                <a:spcPct val="100000"/>
              </a:lnSpc>
              <a:defRPr sz="9000">
                <a:solidFill>
                  <a:schemeClr val="bg1"/>
                </a:solidFill>
              </a:defRPr>
            </a:lvl1pPr>
          </a:lstStyle>
          <a:p>
            <a:r>
              <a:rPr lang="en-US" dirty="0"/>
              <a:t>Title</a:t>
            </a:r>
          </a:p>
        </p:txBody>
      </p:sp>
      <p:sp>
        <p:nvSpPr>
          <p:cNvPr id="3" name="Subtitle 2"/>
          <p:cNvSpPr>
            <a:spLocks noGrp="1"/>
          </p:cNvSpPr>
          <p:nvPr>
            <p:ph type="subTitle" idx="1" hasCustomPrompt="1"/>
          </p:nvPr>
        </p:nvSpPr>
        <p:spPr>
          <a:xfrm>
            <a:off x="608808" y="6981824"/>
            <a:ext cx="11583193" cy="3514725"/>
          </a:xfrm>
        </p:spPr>
        <p:txBody>
          <a:bodyPr/>
          <a:lstStyle>
            <a:lvl1pPr marL="0" indent="0" algn="l">
              <a:lnSpc>
                <a:spcPts val="7630"/>
              </a:lnSpc>
              <a:spcBef>
                <a:spcPts val="0"/>
              </a:spcBef>
              <a:buNone/>
              <a:defRPr sz="7200" spc="-15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bg1"/>
                </a:solidFill>
              </a:defRPr>
            </a:lvl1pPr>
          </a:lstStyle>
          <a:p>
            <a:r>
              <a:rPr lang="en-US"/>
              <a:t>The 2024 IBA Guidelines on Conflicts of Interest in International Arbitration</a:t>
            </a:r>
            <a:endParaRPr lang="en-GB"/>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lvl1pPr>
              <a:defRPr>
                <a:solidFill>
                  <a:schemeClr val="bg1"/>
                </a:solidFill>
              </a:defRPr>
            </a:lvl1pPr>
          </a:lstStyle>
          <a:p>
            <a:fld id="{6F7BF066-D798-4C6A-BBF7-9CBF7F180CB0}" type="slidenum">
              <a:rPr lang="en-GB" smtClean="0"/>
              <a:pPr/>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608807" y="3949532"/>
            <a:ext cx="3886993" cy="519618"/>
          </a:xfrm>
        </p:spPr>
        <p:txBody>
          <a:bodyPr/>
          <a:lstStyle>
            <a:lvl1pPr>
              <a:defRPr sz="2400" i="1">
                <a:solidFill>
                  <a:schemeClr val="bg1"/>
                </a:solidFill>
                <a:latin typeface="+mj-lt"/>
              </a:defRPr>
            </a:lvl1pPr>
          </a:lstStyle>
          <a:p>
            <a:pPr lvl="0"/>
            <a:r>
              <a:rPr lang="en-US" dirty="0"/>
              <a:t>Date</a:t>
            </a:r>
          </a:p>
        </p:txBody>
      </p:sp>
      <p:sp>
        <p:nvSpPr>
          <p:cNvPr id="15" name="object 8">
            <a:extLst>
              <a:ext uri="{FF2B5EF4-FFF2-40B4-BE49-F238E27FC236}">
                <a16:creationId xmlns:a16="http://schemas.microsoft.com/office/drawing/2014/main" id="{8B50648A-7813-78B9-8300-8724F0FA24A3}"/>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chemeClr val="bg1"/>
            </a:solidFill>
          </a:ln>
        </p:spPr>
        <p:txBody>
          <a:bodyPr wrap="square" lIns="0" tIns="0" rIns="0" bIns="0" rtlCol="0"/>
          <a:lstStyle/>
          <a:p>
            <a:endParaRPr/>
          </a:p>
        </p:txBody>
      </p:sp>
      <p:pic>
        <p:nvPicPr>
          <p:cNvPr id="4" name="Picture 4">
            <a:extLst>
              <a:ext uri="{FF2B5EF4-FFF2-40B4-BE49-F238E27FC236}">
                <a16:creationId xmlns:a16="http://schemas.microsoft.com/office/drawing/2014/main" id="{5F984E74-1CBE-345B-9F9E-FD2A3D3CF89B}"/>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487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750"/>
                                        <p:tgtEl>
                                          <p:spTgt spid="2"/>
                                        </p:tgtEl>
                                      </p:cBhvr>
                                    </p:animEffect>
                                  </p:childTnLst>
                                </p:cTn>
                              </p:par>
                              <p:par>
                                <p:cTn id="11" presetID="42" presetClass="path" presetSubtype="0" decel="100000" fill="hold" grpId="1" nodeType="withEffect">
                                  <p:stCondLst>
                                    <p:cond delay="0"/>
                                  </p:stCondLst>
                                  <p:childTnLst>
                                    <p:animMotion origin="layout" path="M 4.375E-6 0.03889 L 4.375E-6 1.11111E-6 " pathEditMode="relative" rAng="0" ptsTypes="AA">
                                      <p:cBhvr>
                                        <p:cTn id="12" dur="750" fill="hold"/>
                                        <p:tgtEl>
                                          <p:spTgt spid="2"/>
                                        </p:tgtEl>
                                        <p:attrNameLst>
                                          <p:attrName>ppt_x</p:attrName>
                                          <p:attrName>ppt_y</p:attrName>
                                        </p:attrNameLst>
                                      </p:cBhvr>
                                      <p:rCtr x="0" y="-1944"/>
                                    </p:animMotion>
                                  </p:childTnLst>
                                </p:cTn>
                              </p:par>
                              <p:par>
                                <p:cTn id="13" presetID="10" presetClass="entr" presetSubtype="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750"/>
                                        <p:tgtEl>
                                          <p:spTgt spid="3"/>
                                        </p:tgtEl>
                                      </p:cBhvr>
                                    </p:animEffect>
                                  </p:childTnLst>
                                </p:cTn>
                              </p:par>
                              <p:par>
                                <p:cTn id="16" presetID="42" presetClass="path" presetSubtype="0" decel="100000" fill="hold" grpId="1" nodeType="withEffect">
                                  <p:stCondLst>
                                    <p:cond delay="250"/>
                                  </p:stCondLst>
                                  <p:childTnLst>
                                    <p:animMotion origin="layout" path="M 4.375E-6 0.03889 L 4.375E-6 1.11111E-6 " pathEditMode="relative" rAng="0" ptsTypes="AA">
                                      <p:cBhvr>
                                        <p:cTn id="17"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tmplLst>
          <p:tmpl>
            <p:tnLst>
              <p:par>
                <p:cTn presetID="10" presetClass="entr" presetSubtype="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250"/>
                  </p:stCondLst>
                  <p:childTnLst>
                    <p:animMotion origin="layout" path="M 4.375E-6 0.03889 L 4.375E-6 1.11111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58D9A9-FA69-CD63-16FE-A1E28E5A76DA}"/>
              </a:ext>
            </a:extLst>
          </p:cNvPr>
          <p:cNvSpPr>
            <a:spLocks noGrp="1"/>
          </p:cNvSpPr>
          <p:nvPr>
            <p:ph type="dt" sz="half" idx="10"/>
          </p:nvPr>
        </p:nvSpPr>
        <p:spPr/>
        <p:txBody>
          <a:bodyPr/>
          <a:lstStyle/>
          <a:p>
            <a:fld id="{720A71AF-CD95-40FD-8F50-9EE750A53ECC}" type="datetimeFigureOut">
              <a:rPr lang="en-US" smtClean="0"/>
              <a:t>7/29/2025</a:t>
            </a:fld>
            <a:endParaRPr lang="en-US"/>
          </a:p>
        </p:txBody>
      </p:sp>
      <p:sp>
        <p:nvSpPr>
          <p:cNvPr id="3" name="Footer Placeholder 2">
            <a:extLst>
              <a:ext uri="{FF2B5EF4-FFF2-40B4-BE49-F238E27FC236}">
                <a16:creationId xmlns:a16="http://schemas.microsoft.com/office/drawing/2014/main" id="{54AA7049-613A-E1CB-9BCB-4A4610859A5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F695D9D-F3F8-2E6A-6E40-2D231203AEAA}"/>
              </a:ext>
            </a:extLst>
          </p:cNvPr>
          <p:cNvSpPr>
            <a:spLocks noGrp="1"/>
          </p:cNvSpPr>
          <p:nvPr>
            <p:ph type="sldNum" sz="quarter" idx="12"/>
          </p:nvPr>
        </p:nvSpPr>
        <p:spPr/>
        <p:txBody>
          <a:bodyPr/>
          <a:lstStyle/>
          <a:p>
            <a:fld id="{B27EC8A4-B0BE-42E7-9181-415671362789}" type="slidenum">
              <a:rPr lang="en-US" smtClean="0"/>
              <a:t>‹#›</a:t>
            </a:fld>
            <a:endParaRPr lang="en-US"/>
          </a:p>
        </p:txBody>
      </p:sp>
    </p:spTree>
    <p:extLst>
      <p:ext uri="{BB962C8B-B14F-4D97-AF65-F5344CB8AC3E}">
        <p14:creationId xmlns:p14="http://schemas.microsoft.com/office/powerpoint/2010/main" val="24778822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3" name="Line 15">
            <a:extLst>
              <a:ext uri="{FF2B5EF4-FFF2-40B4-BE49-F238E27FC236}">
                <a16:creationId xmlns:a16="http://schemas.microsoft.com/office/drawing/2014/main" id="{E55683EC-CD4B-459F-98D1-62C4FED372EC}"/>
              </a:ext>
            </a:extLst>
          </p:cNvPr>
          <p:cNvSpPr>
            <a:spLocks noChangeShapeType="1"/>
          </p:cNvSpPr>
          <p:nvPr userDrawn="1"/>
        </p:nvSpPr>
        <p:spPr bwMode="auto">
          <a:xfrm rot="10800000" flipH="1">
            <a:off x="492127" y="1492250"/>
            <a:ext cx="23399750" cy="0"/>
          </a:xfrm>
          <a:prstGeom prst="line">
            <a:avLst/>
          </a:prstGeom>
          <a:noFill/>
          <a:ln w="38100">
            <a:solidFill>
              <a:srgbClr val="162D72"/>
            </a:solidFill>
            <a:miter lim="800000"/>
          </a:ln>
          <a:extLst>
            <a:ext uri="{909E8E84-426E-40DD-AFC4-6F175D3DCCD1}">
              <a14:hiddenFill xmlns:a14="http://schemas.microsoft.com/office/drawing/2010/main">
                <a:noFill/>
              </a14:hiddenFill>
            </a:ext>
          </a:extLst>
        </p:spPr>
        <p:txBody>
          <a:bodyPr lIns="0" tIns="0" rIns="0" bIns="0"/>
          <a:lstStyle/>
          <a:p>
            <a:endParaRPr lang="es-CL" sz="3600"/>
          </a:p>
        </p:txBody>
      </p:sp>
      <p:sp>
        <p:nvSpPr>
          <p:cNvPr id="2" name="Título 1"/>
          <p:cNvSpPr>
            <a:spLocks noGrp="1"/>
          </p:cNvSpPr>
          <p:nvPr>
            <p:ph type="ctrTitle"/>
          </p:nvPr>
        </p:nvSpPr>
        <p:spPr>
          <a:xfrm>
            <a:off x="493485" y="10450286"/>
            <a:ext cx="23397026" cy="1219200"/>
          </a:xfrm>
        </p:spPr>
        <p:txBody>
          <a:bodyPr anchor="t">
            <a:normAutofit/>
          </a:bodyPr>
          <a:lstStyle>
            <a:lvl1pPr algn="l">
              <a:defRPr sz="7200"/>
            </a:lvl1pPr>
          </a:lstStyle>
          <a:p>
            <a:r>
              <a:rPr lang="es-ES"/>
              <a:t>Haga clic para modificar el estilo de título del patrón</a:t>
            </a:r>
            <a:endParaRPr lang="es-CL"/>
          </a:p>
        </p:txBody>
      </p:sp>
      <p:sp>
        <p:nvSpPr>
          <p:cNvPr id="4" name="Marcador de fecha 3">
            <a:extLst>
              <a:ext uri="{FF2B5EF4-FFF2-40B4-BE49-F238E27FC236}">
                <a16:creationId xmlns:a16="http://schemas.microsoft.com/office/drawing/2014/main" id="{08FFD750-EF51-4736-9918-506B7328DD10}"/>
              </a:ext>
            </a:extLst>
          </p:cNvPr>
          <p:cNvSpPr>
            <a:spLocks noGrp="1"/>
          </p:cNvSpPr>
          <p:nvPr>
            <p:ph type="dt" sz="half" idx="10"/>
          </p:nvPr>
        </p:nvSpPr>
        <p:spPr/>
        <p:txBody>
          <a:bodyPr/>
          <a:lstStyle>
            <a:lvl1pPr>
              <a:defRPr/>
            </a:lvl1pPr>
          </a:lstStyle>
          <a:p>
            <a:pPr>
              <a:defRPr/>
            </a:pPr>
            <a:fld id="{6B2F6CBD-5CAD-4ACC-ABEF-8B1ED2A14877}" type="datetime1">
              <a:rPr lang="es-CL"/>
              <a:pPr>
                <a:defRPr/>
              </a:pPr>
              <a:t>29-07-2025</a:t>
            </a:fld>
            <a:endParaRPr lang="es-CL"/>
          </a:p>
        </p:txBody>
      </p:sp>
      <p:sp>
        <p:nvSpPr>
          <p:cNvPr id="5" name="Marcador de pie de página 4">
            <a:extLst>
              <a:ext uri="{FF2B5EF4-FFF2-40B4-BE49-F238E27FC236}">
                <a16:creationId xmlns:a16="http://schemas.microsoft.com/office/drawing/2014/main" id="{3BB243E9-3905-439F-B22E-B0C7F40FF78E}"/>
              </a:ext>
            </a:extLst>
          </p:cNvPr>
          <p:cNvSpPr>
            <a:spLocks noGrp="1"/>
          </p:cNvSpPr>
          <p:nvPr>
            <p:ph type="ftr" sz="quarter" idx="11"/>
          </p:nvPr>
        </p:nvSpPr>
        <p:spPr/>
        <p:txBody>
          <a:bodyPr/>
          <a:lstStyle>
            <a:lvl1pPr>
              <a:defRPr/>
            </a:lvl1pPr>
          </a:lstStyle>
          <a:p>
            <a:pPr>
              <a:defRPr/>
            </a:pPr>
            <a:r>
              <a:rPr lang="es-CL"/>
              <a:t>CONFIDENCIAL Y SUJETO A SECRETO PROFESIONAL</a:t>
            </a:r>
          </a:p>
        </p:txBody>
      </p:sp>
      <p:sp>
        <p:nvSpPr>
          <p:cNvPr id="6" name="Marcador de número de diapositiva 5">
            <a:extLst>
              <a:ext uri="{FF2B5EF4-FFF2-40B4-BE49-F238E27FC236}">
                <a16:creationId xmlns:a16="http://schemas.microsoft.com/office/drawing/2014/main" id="{66A3200E-CF18-4C2D-A3A3-2B6AC24111D3}"/>
              </a:ext>
            </a:extLst>
          </p:cNvPr>
          <p:cNvSpPr>
            <a:spLocks noGrp="1"/>
          </p:cNvSpPr>
          <p:nvPr>
            <p:ph type="sldNum" sz="quarter" idx="12"/>
          </p:nvPr>
        </p:nvSpPr>
        <p:spPr/>
        <p:txBody>
          <a:bodyPr/>
          <a:lstStyle>
            <a:lvl1pPr>
              <a:defRPr/>
            </a:lvl1pPr>
          </a:lstStyle>
          <a:p>
            <a:pPr>
              <a:defRPr/>
            </a:pPr>
            <a:fld id="{0EC22A01-31DD-4928-90D4-EE2F8931166A}" type="slidenum">
              <a:rPr lang="es-CL"/>
              <a:pPr>
                <a:defRPr/>
              </a:pPr>
              <a:t>‹#›</a:t>
            </a:fld>
            <a:endParaRPr lang="es-CL"/>
          </a:p>
        </p:txBody>
      </p:sp>
    </p:spTree>
    <p:extLst>
      <p:ext uri="{BB962C8B-B14F-4D97-AF65-F5344CB8AC3E}">
        <p14:creationId xmlns:p14="http://schemas.microsoft.com/office/powerpoint/2010/main" val="3866222139"/>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Line 15">
            <a:extLst>
              <a:ext uri="{FF2B5EF4-FFF2-40B4-BE49-F238E27FC236}">
                <a16:creationId xmlns:a16="http://schemas.microsoft.com/office/drawing/2014/main" id="{EEE416A1-6F6A-4FB6-9D17-36D6CBC0049B}"/>
              </a:ext>
            </a:extLst>
          </p:cNvPr>
          <p:cNvSpPr>
            <a:spLocks noChangeShapeType="1"/>
          </p:cNvSpPr>
          <p:nvPr userDrawn="1"/>
        </p:nvSpPr>
        <p:spPr bwMode="auto">
          <a:xfrm rot="10800000" flipH="1">
            <a:off x="492127" y="1492250"/>
            <a:ext cx="23399750" cy="0"/>
          </a:xfrm>
          <a:prstGeom prst="line">
            <a:avLst/>
          </a:prstGeom>
          <a:noFill/>
          <a:ln w="38100">
            <a:solidFill>
              <a:srgbClr val="162D72"/>
            </a:solidFill>
            <a:miter lim="800000"/>
          </a:ln>
          <a:extLst>
            <a:ext uri="{909E8E84-426E-40DD-AFC4-6F175D3DCCD1}">
              <a14:hiddenFill xmlns:a14="http://schemas.microsoft.com/office/drawing/2010/main">
                <a:noFill/>
              </a14:hiddenFill>
            </a:ext>
          </a:extLst>
        </p:spPr>
        <p:txBody>
          <a:bodyPr lIns="0" tIns="0" rIns="0" bIns="0"/>
          <a:lstStyle/>
          <a:p>
            <a:endParaRPr lang="es-CL" sz="3600"/>
          </a:p>
        </p:txBody>
      </p:sp>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3">
            <a:extLst>
              <a:ext uri="{FF2B5EF4-FFF2-40B4-BE49-F238E27FC236}">
                <a16:creationId xmlns:a16="http://schemas.microsoft.com/office/drawing/2014/main" id="{CA43CF79-6DA2-4765-924A-7718FBD77828}"/>
              </a:ext>
            </a:extLst>
          </p:cNvPr>
          <p:cNvSpPr>
            <a:spLocks noGrp="1"/>
          </p:cNvSpPr>
          <p:nvPr>
            <p:ph type="dt" sz="half" idx="10"/>
          </p:nvPr>
        </p:nvSpPr>
        <p:spPr/>
        <p:txBody>
          <a:bodyPr/>
          <a:lstStyle>
            <a:lvl1pPr>
              <a:defRPr/>
            </a:lvl1pPr>
          </a:lstStyle>
          <a:p>
            <a:pPr>
              <a:defRPr/>
            </a:pPr>
            <a:fld id="{F3E37426-428F-4F7C-B9F2-3DD83EA54A27}" type="datetime1">
              <a:rPr lang="es-CL"/>
              <a:pPr>
                <a:defRPr/>
              </a:pPr>
              <a:t>29-07-2025</a:t>
            </a:fld>
            <a:endParaRPr lang="es-CL"/>
          </a:p>
        </p:txBody>
      </p:sp>
      <p:sp>
        <p:nvSpPr>
          <p:cNvPr id="6" name="Marcador de pie de página 4">
            <a:extLst>
              <a:ext uri="{FF2B5EF4-FFF2-40B4-BE49-F238E27FC236}">
                <a16:creationId xmlns:a16="http://schemas.microsoft.com/office/drawing/2014/main" id="{38F9934C-7E2C-4558-98FD-4A3F7EE59CD3}"/>
              </a:ext>
            </a:extLst>
          </p:cNvPr>
          <p:cNvSpPr>
            <a:spLocks noGrp="1"/>
          </p:cNvSpPr>
          <p:nvPr>
            <p:ph type="ftr" sz="quarter" idx="11"/>
          </p:nvPr>
        </p:nvSpPr>
        <p:spPr/>
        <p:txBody>
          <a:bodyPr/>
          <a:lstStyle>
            <a:lvl1pPr>
              <a:defRPr/>
            </a:lvl1pPr>
          </a:lstStyle>
          <a:p>
            <a:pPr>
              <a:defRPr/>
            </a:pPr>
            <a:r>
              <a:rPr lang="es-CL"/>
              <a:t>CONFIDENCIAL Y SUJETO A SECRETO PROFESIONAL</a:t>
            </a:r>
          </a:p>
        </p:txBody>
      </p:sp>
      <p:sp>
        <p:nvSpPr>
          <p:cNvPr id="7" name="Marcador de número de diapositiva 5">
            <a:extLst>
              <a:ext uri="{FF2B5EF4-FFF2-40B4-BE49-F238E27FC236}">
                <a16:creationId xmlns:a16="http://schemas.microsoft.com/office/drawing/2014/main" id="{315B6BB5-4BA4-476F-B19E-7BF539AF46A4}"/>
              </a:ext>
            </a:extLst>
          </p:cNvPr>
          <p:cNvSpPr>
            <a:spLocks noGrp="1"/>
          </p:cNvSpPr>
          <p:nvPr>
            <p:ph type="sldNum" sz="quarter" idx="12"/>
          </p:nvPr>
        </p:nvSpPr>
        <p:spPr/>
        <p:txBody>
          <a:bodyPr/>
          <a:lstStyle>
            <a:lvl1pPr>
              <a:defRPr/>
            </a:lvl1pPr>
          </a:lstStyle>
          <a:p>
            <a:pPr>
              <a:defRPr/>
            </a:pPr>
            <a:fld id="{C9FB4B5E-A88F-4BD5-B203-8836ED8E1654}" type="slidenum">
              <a:rPr lang="es-CL"/>
              <a:pPr>
                <a:defRPr/>
              </a:pPr>
              <a:t>‹#›</a:t>
            </a:fld>
            <a:endParaRPr lang="es-CL"/>
          </a:p>
        </p:txBody>
      </p:sp>
    </p:spTree>
    <p:extLst>
      <p:ext uri="{BB962C8B-B14F-4D97-AF65-F5344CB8AC3E}">
        <p14:creationId xmlns:p14="http://schemas.microsoft.com/office/powerpoint/2010/main" val="1734730783"/>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Line 15">
            <a:extLst>
              <a:ext uri="{FF2B5EF4-FFF2-40B4-BE49-F238E27FC236}">
                <a16:creationId xmlns:a16="http://schemas.microsoft.com/office/drawing/2014/main" id="{79916C07-87C0-4F98-B05C-C51C2F44650A}"/>
              </a:ext>
            </a:extLst>
          </p:cNvPr>
          <p:cNvSpPr>
            <a:spLocks noChangeShapeType="1"/>
          </p:cNvSpPr>
          <p:nvPr userDrawn="1"/>
        </p:nvSpPr>
        <p:spPr bwMode="auto">
          <a:xfrm rot="10800000" flipH="1">
            <a:off x="492127" y="1492250"/>
            <a:ext cx="23399750" cy="0"/>
          </a:xfrm>
          <a:prstGeom prst="line">
            <a:avLst/>
          </a:prstGeom>
          <a:noFill/>
          <a:ln w="38100">
            <a:solidFill>
              <a:srgbClr val="162D72"/>
            </a:solidFill>
            <a:miter lim="800000"/>
          </a:ln>
          <a:extLst>
            <a:ext uri="{909E8E84-426E-40DD-AFC4-6F175D3DCCD1}">
              <a14:hiddenFill xmlns:a14="http://schemas.microsoft.com/office/drawing/2010/main">
                <a:noFill/>
              </a14:hiddenFill>
            </a:ext>
          </a:extLst>
        </p:spPr>
        <p:txBody>
          <a:bodyPr lIns="0" tIns="0" rIns="0" bIns="0"/>
          <a:lstStyle/>
          <a:p>
            <a:endParaRPr lang="es-CL" sz="3600"/>
          </a:p>
        </p:txBody>
      </p:sp>
      <p:sp>
        <p:nvSpPr>
          <p:cNvPr id="2" name="Título 1"/>
          <p:cNvSpPr>
            <a:spLocks noGrp="1"/>
          </p:cNvSpPr>
          <p:nvPr>
            <p:ph type="title"/>
          </p:nvPr>
        </p:nvSpPr>
        <p:spPr>
          <a:xfrm>
            <a:off x="1663700" y="3419477"/>
            <a:ext cx="21031200" cy="5705474"/>
          </a:xfrm>
        </p:spPr>
        <p:txBody>
          <a:bodyPr anchor="b"/>
          <a:lstStyle>
            <a:lvl1pPr>
              <a:defRPr sz="12000"/>
            </a:lvl1pPr>
          </a:lstStyle>
          <a:p>
            <a:r>
              <a:rPr lang="es-ES"/>
              <a:t>Haga clic para modificar el estilo de título del patrón</a:t>
            </a:r>
            <a:endParaRPr lang="es-CL"/>
          </a:p>
        </p:txBody>
      </p:sp>
      <p:sp>
        <p:nvSpPr>
          <p:cNvPr id="3" name="Marcador de texto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s-ES"/>
              <a:t>Haga clic para modificar el estilo de texto del patrón</a:t>
            </a:r>
          </a:p>
        </p:txBody>
      </p:sp>
      <p:sp>
        <p:nvSpPr>
          <p:cNvPr id="5" name="Marcador de fecha 3">
            <a:extLst>
              <a:ext uri="{FF2B5EF4-FFF2-40B4-BE49-F238E27FC236}">
                <a16:creationId xmlns:a16="http://schemas.microsoft.com/office/drawing/2014/main" id="{A1E1F43F-35CE-46A4-82B8-5986D4033DC8}"/>
              </a:ext>
            </a:extLst>
          </p:cNvPr>
          <p:cNvSpPr>
            <a:spLocks noGrp="1"/>
          </p:cNvSpPr>
          <p:nvPr>
            <p:ph type="dt" sz="half" idx="10"/>
          </p:nvPr>
        </p:nvSpPr>
        <p:spPr/>
        <p:txBody>
          <a:bodyPr/>
          <a:lstStyle>
            <a:lvl1pPr>
              <a:defRPr/>
            </a:lvl1pPr>
          </a:lstStyle>
          <a:p>
            <a:pPr>
              <a:defRPr/>
            </a:pPr>
            <a:fld id="{24286E27-7172-49E2-A219-D34439874127}" type="datetime1">
              <a:rPr lang="es-CL"/>
              <a:pPr>
                <a:defRPr/>
              </a:pPr>
              <a:t>29-07-2025</a:t>
            </a:fld>
            <a:endParaRPr lang="es-CL"/>
          </a:p>
        </p:txBody>
      </p:sp>
      <p:sp>
        <p:nvSpPr>
          <p:cNvPr id="6" name="Marcador de pie de página 4">
            <a:extLst>
              <a:ext uri="{FF2B5EF4-FFF2-40B4-BE49-F238E27FC236}">
                <a16:creationId xmlns:a16="http://schemas.microsoft.com/office/drawing/2014/main" id="{4884C8CA-6ACF-4F8F-ABFE-50B43FCAE831}"/>
              </a:ext>
            </a:extLst>
          </p:cNvPr>
          <p:cNvSpPr>
            <a:spLocks noGrp="1"/>
          </p:cNvSpPr>
          <p:nvPr>
            <p:ph type="ftr" sz="quarter" idx="11"/>
          </p:nvPr>
        </p:nvSpPr>
        <p:spPr/>
        <p:txBody>
          <a:bodyPr/>
          <a:lstStyle>
            <a:lvl1pPr>
              <a:defRPr/>
            </a:lvl1pPr>
          </a:lstStyle>
          <a:p>
            <a:pPr>
              <a:defRPr/>
            </a:pPr>
            <a:r>
              <a:rPr lang="es-CL"/>
              <a:t>CONFIDENCIAL Y SUJETO A SECRETO PROFESIONAL</a:t>
            </a:r>
          </a:p>
        </p:txBody>
      </p:sp>
      <p:sp>
        <p:nvSpPr>
          <p:cNvPr id="7" name="Marcador de número de diapositiva 5">
            <a:extLst>
              <a:ext uri="{FF2B5EF4-FFF2-40B4-BE49-F238E27FC236}">
                <a16:creationId xmlns:a16="http://schemas.microsoft.com/office/drawing/2014/main" id="{FCC67930-B959-4A4B-AFED-E7E992C3D5B7}"/>
              </a:ext>
            </a:extLst>
          </p:cNvPr>
          <p:cNvSpPr>
            <a:spLocks noGrp="1"/>
          </p:cNvSpPr>
          <p:nvPr>
            <p:ph type="sldNum" sz="quarter" idx="12"/>
          </p:nvPr>
        </p:nvSpPr>
        <p:spPr/>
        <p:txBody>
          <a:bodyPr/>
          <a:lstStyle>
            <a:lvl1pPr>
              <a:defRPr/>
            </a:lvl1pPr>
          </a:lstStyle>
          <a:p>
            <a:pPr>
              <a:defRPr/>
            </a:pPr>
            <a:fld id="{6E5C048A-13F4-4837-A281-8EB108168226}" type="slidenum">
              <a:rPr lang="es-CL"/>
              <a:pPr>
                <a:defRPr/>
              </a:pPr>
              <a:t>‹#›</a:t>
            </a:fld>
            <a:endParaRPr lang="es-CL"/>
          </a:p>
        </p:txBody>
      </p:sp>
    </p:spTree>
    <p:extLst>
      <p:ext uri="{BB962C8B-B14F-4D97-AF65-F5344CB8AC3E}">
        <p14:creationId xmlns:p14="http://schemas.microsoft.com/office/powerpoint/2010/main" val="2422425618"/>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Line 15">
            <a:extLst>
              <a:ext uri="{FF2B5EF4-FFF2-40B4-BE49-F238E27FC236}">
                <a16:creationId xmlns:a16="http://schemas.microsoft.com/office/drawing/2014/main" id="{0E4C691F-B553-481E-A507-FBB387875257}"/>
              </a:ext>
            </a:extLst>
          </p:cNvPr>
          <p:cNvSpPr>
            <a:spLocks noChangeShapeType="1"/>
          </p:cNvSpPr>
          <p:nvPr userDrawn="1"/>
        </p:nvSpPr>
        <p:spPr bwMode="auto">
          <a:xfrm rot="10800000" flipH="1">
            <a:off x="492127" y="1492250"/>
            <a:ext cx="23399750" cy="0"/>
          </a:xfrm>
          <a:prstGeom prst="line">
            <a:avLst/>
          </a:prstGeom>
          <a:noFill/>
          <a:ln w="38100">
            <a:solidFill>
              <a:srgbClr val="162D72"/>
            </a:solidFill>
            <a:miter lim="800000"/>
          </a:ln>
          <a:extLst>
            <a:ext uri="{909E8E84-426E-40DD-AFC4-6F175D3DCCD1}">
              <a14:hiddenFill xmlns:a14="http://schemas.microsoft.com/office/drawing/2010/main">
                <a:noFill/>
              </a14:hiddenFill>
            </a:ext>
          </a:extLst>
        </p:spPr>
        <p:txBody>
          <a:bodyPr lIns="0" tIns="0" rIns="0" bIns="0"/>
          <a:lstStyle/>
          <a:p>
            <a:endParaRPr lang="es-CL" sz="3600"/>
          </a:p>
        </p:txBody>
      </p:sp>
      <p:sp>
        <p:nvSpPr>
          <p:cNvPr id="2" name="Título 1"/>
          <p:cNvSpPr>
            <a:spLocks noGrp="1"/>
          </p:cNvSpPr>
          <p:nvPr>
            <p:ph type="title"/>
          </p:nvPr>
        </p:nvSpPr>
        <p:spPr>
          <a:xfrm>
            <a:off x="493486" y="323852"/>
            <a:ext cx="23397028" cy="837292"/>
          </a:xfrm>
        </p:spPr>
        <p:txBody>
          <a:bodyPr/>
          <a:lstStyle/>
          <a:p>
            <a:r>
              <a:rPr lang="es-ES"/>
              <a:t>Haga clic para modificar el estilo de título del patrón</a:t>
            </a:r>
            <a:endParaRPr lang="es-CL"/>
          </a:p>
        </p:txBody>
      </p:sp>
      <p:sp>
        <p:nvSpPr>
          <p:cNvPr id="3" name="Marcador de contenido 2"/>
          <p:cNvSpPr>
            <a:spLocks noGrp="1"/>
          </p:cNvSpPr>
          <p:nvPr>
            <p:ph sz="half" idx="1"/>
          </p:nvPr>
        </p:nvSpPr>
        <p:spPr>
          <a:xfrm>
            <a:off x="493487" y="3651250"/>
            <a:ext cx="11546114" cy="870267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p:cNvSpPr>
            <a:spLocks noGrp="1"/>
          </p:cNvSpPr>
          <p:nvPr>
            <p:ph sz="half" idx="2"/>
          </p:nvPr>
        </p:nvSpPr>
        <p:spPr>
          <a:xfrm>
            <a:off x="12344400" y="3651250"/>
            <a:ext cx="11546112" cy="870267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fecha 4">
            <a:extLst>
              <a:ext uri="{FF2B5EF4-FFF2-40B4-BE49-F238E27FC236}">
                <a16:creationId xmlns:a16="http://schemas.microsoft.com/office/drawing/2014/main" id="{536AC25D-94F2-46B5-A3C1-7B545ED041D8}"/>
              </a:ext>
            </a:extLst>
          </p:cNvPr>
          <p:cNvSpPr>
            <a:spLocks noGrp="1"/>
          </p:cNvSpPr>
          <p:nvPr>
            <p:ph type="dt" sz="half" idx="10"/>
          </p:nvPr>
        </p:nvSpPr>
        <p:spPr/>
        <p:txBody>
          <a:bodyPr/>
          <a:lstStyle>
            <a:lvl1pPr>
              <a:defRPr/>
            </a:lvl1pPr>
          </a:lstStyle>
          <a:p>
            <a:pPr>
              <a:defRPr/>
            </a:pPr>
            <a:fld id="{99B5C93B-C8B1-40A0-B914-A923B53AB9C3}" type="datetime1">
              <a:rPr lang="es-CL"/>
              <a:pPr>
                <a:defRPr/>
              </a:pPr>
              <a:t>29-07-2025</a:t>
            </a:fld>
            <a:endParaRPr lang="es-CL"/>
          </a:p>
        </p:txBody>
      </p:sp>
      <p:sp>
        <p:nvSpPr>
          <p:cNvPr id="7" name="Marcador de pie de página 5">
            <a:extLst>
              <a:ext uri="{FF2B5EF4-FFF2-40B4-BE49-F238E27FC236}">
                <a16:creationId xmlns:a16="http://schemas.microsoft.com/office/drawing/2014/main" id="{3B7E1A6B-7A4C-4149-9365-6FC8F8E0151E}"/>
              </a:ext>
            </a:extLst>
          </p:cNvPr>
          <p:cNvSpPr>
            <a:spLocks noGrp="1"/>
          </p:cNvSpPr>
          <p:nvPr>
            <p:ph type="ftr" sz="quarter" idx="11"/>
          </p:nvPr>
        </p:nvSpPr>
        <p:spPr/>
        <p:txBody>
          <a:bodyPr/>
          <a:lstStyle>
            <a:lvl1pPr>
              <a:defRPr/>
            </a:lvl1pPr>
          </a:lstStyle>
          <a:p>
            <a:pPr>
              <a:defRPr/>
            </a:pPr>
            <a:r>
              <a:rPr lang="es-CL"/>
              <a:t>CONFIDENCIAL Y SUJETO A SECRETO PROFESIONAL</a:t>
            </a:r>
          </a:p>
        </p:txBody>
      </p:sp>
      <p:sp>
        <p:nvSpPr>
          <p:cNvPr id="8" name="Marcador de número de diapositiva 6">
            <a:extLst>
              <a:ext uri="{FF2B5EF4-FFF2-40B4-BE49-F238E27FC236}">
                <a16:creationId xmlns:a16="http://schemas.microsoft.com/office/drawing/2014/main" id="{1172419B-3068-4FB6-B0DF-593A11ED13A2}"/>
              </a:ext>
            </a:extLst>
          </p:cNvPr>
          <p:cNvSpPr>
            <a:spLocks noGrp="1"/>
          </p:cNvSpPr>
          <p:nvPr>
            <p:ph type="sldNum" sz="quarter" idx="12"/>
          </p:nvPr>
        </p:nvSpPr>
        <p:spPr/>
        <p:txBody>
          <a:bodyPr/>
          <a:lstStyle>
            <a:lvl1pPr>
              <a:defRPr/>
            </a:lvl1pPr>
          </a:lstStyle>
          <a:p>
            <a:pPr>
              <a:defRPr/>
            </a:pPr>
            <a:fld id="{4721B11C-303B-4D50-9F7D-3E3CD28849A3}" type="slidenum">
              <a:rPr lang="es-CL"/>
              <a:pPr>
                <a:defRPr/>
              </a:pPr>
              <a:t>‹#›</a:t>
            </a:fld>
            <a:endParaRPr lang="es-CL"/>
          </a:p>
        </p:txBody>
      </p:sp>
    </p:spTree>
    <p:extLst>
      <p:ext uri="{BB962C8B-B14F-4D97-AF65-F5344CB8AC3E}">
        <p14:creationId xmlns:p14="http://schemas.microsoft.com/office/powerpoint/2010/main" val="119386454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679576" y="730251"/>
            <a:ext cx="21031200" cy="2651126"/>
          </a:xfrm>
        </p:spPr>
        <p:txBody>
          <a:bodyPr/>
          <a:lstStyle/>
          <a:p>
            <a:r>
              <a:rPr lang="es-ES"/>
              <a:t>Haga clic para modificar el estilo de título del patrón</a:t>
            </a:r>
            <a:endParaRPr lang="es-CL"/>
          </a:p>
        </p:txBody>
      </p:sp>
      <p:sp>
        <p:nvSpPr>
          <p:cNvPr id="3" name="Marcador de texto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s-ES"/>
              <a:t>Haga clic para modificar el estilo de texto del patrón</a:t>
            </a:r>
          </a:p>
        </p:txBody>
      </p:sp>
      <p:sp>
        <p:nvSpPr>
          <p:cNvPr id="4" name="Marcador de contenido 3"/>
          <p:cNvSpPr>
            <a:spLocks noGrp="1"/>
          </p:cNvSpPr>
          <p:nvPr>
            <p:ph sz="half" idx="2"/>
          </p:nvPr>
        </p:nvSpPr>
        <p:spPr>
          <a:xfrm>
            <a:off x="1679577" y="5010150"/>
            <a:ext cx="10315574" cy="736917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s-ES"/>
              <a:t>Haga clic para modificar el estilo de texto del patrón</a:t>
            </a:r>
          </a:p>
        </p:txBody>
      </p:sp>
      <p:sp>
        <p:nvSpPr>
          <p:cNvPr id="6" name="Marcador de contenido 5"/>
          <p:cNvSpPr>
            <a:spLocks noGrp="1"/>
          </p:cNvSpPr>
          <p:nvPr>
            <p:ph sz="quarter" idx="4"/>
          </p:nvPr>
        </p:nvSpPr>
        <p:spPr>
          <a:xfrm>
            <a:off x="12344400" y="5010150"/>
            <a:ext cx="10366376" cy="736917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3">
            <a:extLst>
              <a:ext uri="{FF2B5EF4-FFF2-40B4-BE49-F238E27FC236}">
                <a16:creationId xmlns:a16="http://schemas.microsoft.com/office/drawing/2014/main" id="{B6D45918-F602-4D91-9ACD-BAC5A3B57FB0}"/>
              </a:ext>
            </a:extLst>
          </p:cNvPr>
          <p:cNvSpPr>
            <a:spLocks noGrp="1"/>
          </p:cNvSpPr>
          <p:nvPr>
            <p:ph type="dt" sz="half" idx="10"/>
          </p:nvPr>
        </p:nvSpPr>
        <p:spPr/>
        <p:txBody>
          <a:bodyPr/>
          <a:lstStyle>
            <a:lvl1pPr>
              <a:defRPr/>
            </a:lvl1pPr>
          </a:lstStyle>
          <a:p>
            <a:pPr>
              <a:defRPr/>
            </a:pPr>
            <a:fld id="{3D9AAA97-ED89-4556-8DB7-A7E42B9D96CD}" type="datetime1">
              <a:rPr lang="es-CL"/>
              <a:pPr>
                <a:defRPr/>
              </a:pPr>
              <a:t>29-07-2025</a:t>
            </a:fld>
            <a:endParaRPr lang="es-CL"/>
          </a:p>
        </p:txBody>
      </p:sp>
      <p:sp>
        <p:nvSpPr>
          <p:cNvPr id="8" name="Marcador de pie de página 4">
            <a:extLst>
              <a:ext uri="{FF2B5EF4-FFF2-40B4-BE49-F238E27FC236}">
                <a16:creationId xmlns:a16="http://schemas.microsoft.com/office/drawing/2014/main" id="{2D6EB341-B5D9-4BF3-868D-BA4311A14968}"/>
              </a:ext>
            </a:extLst>
          </p:cNvPr>
          <p:cNvSpPr>
            <a:spLocks noGrp="1"/>
          </p:cNvSpPr>
          <p:nvPr>
            <p:ph type="ftr" sz="quarter" idx="11"/>
          </p:nvPr>
        </p:nvSpPr>
        <p:spPr/>
        <p:txBody>
          <a:bodyPr/>
          <a:lstStyle>
            <a:lvl1pPr>
              <a:defRPr/>
            </a:lvl1pPr>
          </a:lstStyle>
          <a:p>
            <a:pPr>
              <a:defRPr/>
            </a:pPr>
            <a:r>
              <a:rPr lang="es-CL"/>
              <a:t>CONFIDENCIAL Y SUJETO A SECRETO PROFESIONAL</a:t>
            </a:r>
          </a:p>
        </p:txBody>
      </p:sp>
      <p:sp>
        <p:nvSpPr>
          <p:cNvPr id="9" name="Marcador de número de diapositiva 5">
            <a:extLst>
              <a:ext uri="{FF2B5EF4-FFF2-40B4-BE49-F238E27FC236}">
                <a16:creationId xmlns:a16="http://schemas.microsoft.com/office/drawing/2014/main" id="{23E871E6-CE91-41BB-A960-C0FFD3CA52EC}"/>
              </a:ext>
            </a:extLst>
          </p:cNvPr>
          <p:cNvSpPr>
            <a:spLocks noGrp="1"/>
          </p:cNvSpPr>
          <p:nvPr>
            <p:ph type="sldNum" sz="quarter" idx="12"/>
          </p:nvPr>
        </p:nvSpPr>
        <p:spPr/>
        <p:txBody>
          <a:bodyPr/>
          <a:lstStyle>
            <a:lvl1pPr>
              <a:defRPr/>
            </a:lvl1pPr>
          </a:lstStyle>
          <a:p>
            <a:pPr>
              <a:defRPr/>
            </a:pPr>
            <a:fld id="{70559AE1-E7D5-4158-B71D-5BFD11F93CE1}" type="slidenum">
              <a:rPr lang="es-CL"/>
              <a:pPr>
                <a:defRPr/>
              </a:pPr>
              <a:t>‹#›</a:t>
            </a:fld>
            <a:endParaRPr lang="es-CL"/>
          </a:p>
        </p:txBody>
      </p:sp>
    </p:spTree>
    <p:extLst>
      <p:ext uri="{BB962C8B-B14F-4D97-AF65-F5344CB8AC3E}">
        <p14:creationId xmlns:p14="http://schemas.microsoft.com/office/powerpoint/2010/main" val="382606419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fecha 3">
            <a:extLst>
              <a:ext uri="{FF2B5EF4-FFF2-40B4-BE49-F238E27FC236}">
                <a16:creationId xmlns:a16="http://schemas.microsoft.com/office/drawing/2014/main" id="{CFF77ADC-09D6-4A6E-ABA6-C8978697EA64}"/>
              </a:ext>
            </a:extLst>
          </p:cNvPr>
          <p:cNvSpPr>
            <a:spLocks noGrp="1"/>
          </p:cNvSpPr>
          <p:nvPr>
            <p:ph type="dt" sz="half" idx="10"/>
          </p:nvPr>
        </p:nvSpPr>
        <p:spPr/>
        <p:txBody>
          <a:bodyPr/>
          <a:lstStyle>
            <a:lvl1pPr>
              <a:defRPr/>
            </a:lvl1pPr>
          </a:lstStyle>
          <a:p>
            <a:pPr>
              <a:defRPr/>
            </a:pPr>
            <a:fld id="{8B55B3C4-EE46-4E4C-82E6-7471656CB02A}" type="datetime1">
              <a:rPr lang="es-CL"/>
              <a:pPr>
                <a:defRPr/>
              </a:pPr>
              <a:t>29-07-2025</a:t>
            </a:fld>
            <a:endParaRPr lang="es-CL"/>
          </a:p>
        </p:txBody>
      </p:sp>
      <p:sp>
        <p:nvSpPr>
          <p:cNvPr id="4" name="Marcador de pie de página 4">
            <a:extLst>
              <a:ext uri="{FF2B5EF4-FFF2-40B4-BE49-F238E27FC236}">
                <a16:creationId xmlns:a16="http://schemas.microsoft.com/office/drawing/2014/main" id="{38AD4B16-4EF8-42F6-BE39-8B4B1F27E2C4}"/>
              </a:ext>
            </a:extLst>
          </p:cNvPr>
          <p:cNvSpPr>
            <a:spLocks noGrp="1"/>
          </p:cNvSpPr>
          <p:nvPr>
            <p:ph type="ftr" sz="quarter" idx="11"/>
          </p:nvPr>
        </p:nvSpPr>
        <p:spPr/>
        <p:txBody>
          <a:bodyPr/>
          <a:lstStyle>
            <a:lvl1pPr>
              <a:defRPr/>
            </a:lvl1pPr>
          </a:lstStyle>
          <a:p>
            <a:pPr>
              <a:defRPr/>
            </a:pPr>
            <a:r>
              <a:rPr lang="es-CL"/>
              <a:t>CONFIDENCIAL Y SUJETO A SECRETO PROFESIONAL</a:t>
            </a:r>
          </a:p>
        </p:txBody>
      </p:sp>
      <p:sp>
        <p:nvSpPr>
          <p:cNvPr id="5" name="Marcador de número de diapositiva 5">
            <a:extLst>
              <a:ext uri="{FF2B5EF4-FFF2-40B4-BE49-F238E27FC236}">
                <a16:creationId xmlns:a16="http://schemas.microsoft.com/office/drawing/2014/main" id="{4810047A-274F-478D-908E-865FD4F7EC3D}"/>
              </a:ext>
            </a:extLst>
          </p:cNvPr>
          <p:cNvSpPr>
            <a:spLocks noGrp="1"/>
          </p:cNvSpPr>
          <p:nvPr>
            <p:ph type="sldNum" sz="quarter" idx="12"/>
          </p:nvPr>
        </p:nvSpPr>
        <p:spPr/>
        <p:txBody>
          <a:bodyPr/>
          <a:lstStyle>
            <a:lvl1pPr>
              <a:defRPr/>
            </a:lvl1pPr>
          </a:lstStyle>
          <a:p>
            <a:pPr>
              <a:defRPr/>
            </a:pPr>
            <a:fld id="{48EF3128-A406-4F82-98FA-A9B76B7AC734}" type="slidenum">
              <a:rPr lang="es-CL"/>
              <a:pPr>
                <a:defRPr/>
              </a:pPr>
              <a:t>‹#›</a:t>
            </a:fld>
            <a:endParaRPr lang="es-CL"/>
          </a:p>
        </p:txBody>
      </p:sp>
    </p:spTree>
    <p:extLst>
      <p:ext uri="{BB962C8B-B14F-4D97-AF65-F5344CB8AC3E}">
        <p14:creationId xmlns:p14="http://schemas.microsoft.com/office/powerpoint/2010/main" val="174094630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id="{2C03BD20-332F-4949-8C89-AA64F4ACBA3A}"/>
              </a:ext>
            </a:extLst>
          </p:cNvPr>
          <p:cNvSpPr>
            <a:spLocks noGrp="1"/>
          </p:cNvSpPr>
          <p:nvPr>
            <p:ph type="dt" sz="half" idx="10"/>
          </p:nvPr>
        </p:nvSpPr>
        <p:spPr/>
        <p:txBody>
          <a:bodyPr/>
          <a:lstStyle>
            <a:lvl1pPr>
              <a:defRPr/>
            </a:lvl1pPr>
          </a:lstStyle>
          <a:p>
            <a:pPr>
              <a:defRPr/>
            </a:pPr>
            <a:fld id="{FDBF1D1B-C152-4B27-9969-85F7192D0F7B}" type="datetime1">
              <a:rPr lang="es-CL"/>
              <a:pPr>
                <a:defRPr/>
              </a:pPr>
              <a:t>29-07-2025</a:t>
            </a:fld>
            <a:endParaRPr lang="es-CL"/>
          </a:p>
        </p:txBody>
      </p:sp>
      <p:sp>
        <p:nvSpPr>
          <p:cNvPr id="3" name="Marcador de pie de página 4">
            <a:extLst>
              <a:ext uri="{FF2B5EF4-FFF2-40B4-BE49-F238E27FC236}">
                <a16:creationId xmlns:a16="http://schemas.microsoft.com/office/drawing/2014/main" id="{3F61D988-4EA9-450F-9FD5-5F34829DED60}"/>
              </a:ext>
            </a:extLst>
          </p:cNvPr>
          <p:cNvSpPr>
            <a:spLocks noGrp="1"/>
          </p:cNvSpPr>
          <p:nvPr>
            <p:ph type="ftr" sz="quarter" idx="11"/>
          </p:nvPr>
        </p:nvSpPr>
        <p:spPr/>
        <p:txBody>
          <a:bodyPr/>
          <a:lstStyle>
            <a:lvl1pPr>
              <a:defRPr/>
            </a:lvl1pPr>
          </a:lstStyle>
          <a:p>
            <a:pPr>
              <a:defRPr/>
            </a:pPr>
            <a:r>
              <a:rPr lang="es-CL"/>
              <a:t>CONFIDENCIAL Y SUJETO A SECRETO PROFESIONAL</a:t>
            </a:r>
          </a:p>
        </p:txBody>
      </p:sp>
      <p:sp>
        <p:nvSpPr>
          <p:cNvPr id="4" name="Marcador de número de diapositiva 5">
            <a:extLst>
              <a:ext uri="{FF2B5EF4-FFF2-40B4-BE49-F238E27FC236}">
                <a16:creationId xmlns:a16="http://schemas.microsoft.com/office/drawing/2014/main" id="{29DDE4CD-819C-4A28-B97F-346DD438079B}"/>
              </a:ext>
            </a:extLst>
          </p:cNvPr>
          <p:cNvSpPr>
            <a:spLocks noGrp="1"/>
          </p:cNvSpPr>
          <p:nvPr>
            <p:ph type="sldNum" sz="quarter" idx="12"/>
          </p:nvPr>
        </p:nvSpPr>
        <p:spPr/>
        <p:txBody>
          <a:bodyPr/>
          <a:lstStyle>
            <a:lvl1pPr>
              <a:defRPr/>
            </a:lvl1pPr>
          </a:lstStyle>
          <a:p>
            <a:pPr>
              <a:defRPr/>
            </a:pPr>
            <a:fld id="{21907AC1-0FC6-417D-961C-B30DA072CDAD}" type="slidenum">
              <a:rPr lang="es-CL"/>
              <a:pPr>
                <a:defRPr/>
              </a:pPr>
              <a:t>‹#›</a:t>
            </a:fld>
            <a:endParaRPr lang="es-CL"/>
          </a:p>
        </p:txBody>
      </p:sp>
    </p:spTree>
    <p:extLst>
      <p:ext uri="{BB962C8B-B14F-4D97-AF65-F5344CB8AC3E}">
        <p14:creationId xmlns:p14="http://schemas.microsoft.com/office/powerpoint/2010/main" val="3226162113"/>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679577" y="914400"/>
            <a:ext cx="7864474" cy="3200400"/>
          </a:xfrm>
        </p:spPr>
        <p:txBody>
          <a:bodyPr anchor="b"/>
          <a:lstStyle>
            <a:lvl1pPr>
              <a:defRPr sz="6400"/>
            </a:lvl1pPr>
          </a:lstStyle>
          <a:p>
            <a:r>
              <a:rPr lang="es-ES"/>
              <a:t>Haga clic para modificar el estilo de título del patrón</a:t>
            </a:r>
            <a:endParaRPr lang="es-CL"/>
          </a:p>
        </p:txBody>
      </p:sp>
      <p:sp>
        <p:nvSpPr>
          <p:cNvPr id="3" name="Marcador de contenido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s-ES"/>
              <a:t>Haga clic para modificar el estilo de texto del patrón</a:t>
            </a:r>
          </a:p>
        </p:txBody>
      </p:sp>
      <p:sp>
        <p:nvSpPr>
          <p:cNvPr id="5" name="Marcador de fecha 3">
            <a:extLst>
              <a:ext uri="{FF2B5EF4-FFF2-40B4-BE49-F238E27FC236}">
                <a16:creationId xmlns:a16="http://schemas.microsoft.com/office/drawing/2014/main" id="{61AE4574-F6CE-4C0E-8937-619BA873ED49}"/>
              </a:ext>
            </a:extLst>
          </p:cNvPr>
          <p:cNvSpPr>
            <a:spLocks noGrp="1"/>
          </p:cNvSpPr>
          <p:nvPr>
            <p:ph type="dt" sz="half" idx="10"/>
          </p:nvPr>
        </p:nvSpPr>
        <p:spPr/>
        <p:txBody>
          <a:bodyPr/>
          <a:lstStyle>
            <a:lvl1pPr>
              <a:defRPr/>
            </a:lvl1pPr>
          </a:lstStyle>
          <a:p>
            <a:pPr>
              <a:defRPr/>
            </a:pPr>
            <a:fld id="{AB3F7198-95F0-40A2-BA9F-53BDD14873D4}" type="datetime1">
              <a:rPr lang="es-CL"/>
              <a:pPr>
                <a:defRPr/>
              </a:pPr>
              <a:t>29-07-2025</a:t>
            </a:fld>
            <a:endParaRPr lang="es-CL"/>
          </a:p>
        </p:txBody>
      </p:sp>
      <p:sp>
        <p:nvSpPr>
          <p:cNvPr id="6" name="Marcador de pie de página 4">
            <a:extLst>
              <a:ext uri="{FF2B5EF4-FFF2-40B4-BE49-F238E27FC236}">
                <a16:creationId xmlns:a16="http://schemas.microsoft.com/office/drawing/2014/main" id="{A6CBE59E-E57C-43F1-A107-15E3E5EE6767}"/>
              </a:ext>
            </a:extLst>
          </p:cNvPr>
          <p:cNvSpPr>
            <a:spLocks noGrp="1"/>
          </p:cNvSpPr>
          <p:nvPr>
            <p:ph type="ftr" sz="quarter" idx="11"/>
          </p:nvPr>
        </p:nvSpPr>
        <p:spPr/>
        <p:txBody>
          <a:bodyPr/>
          <a:lstStyle>
            <a:lvl1pPr>
              <a:defRPr/>
            </a:lvl1pPr>
          </a:lstStyle>
          <a:p>
            <a:pPr>
              <a:defRPr/>
            </a:pPr>
            <a:endParaRPr lang="es-CL"/>
          </a:p>
        </p:txBody>
      </p:sp>
      <p:sp>
        <p:nvSpPr>
          <p:cNvPr id="7" name="Marcador de número de diapositiva 5">
            <a:extLst>
              <a:ext uri="{FF2B5EF4-FFF2-40B4-BE49-F238E27FC236}">
                <a16:creationId xmlns:a16="http://schemas.microsoft.com/office/drawing/2014/main" id="{46949821-E512-41CA-B3C8-67C20DF7B35C}"/>
              </a:ext>
            </a:extLst>
          </p:cNvPr>
          <p:cNvSpPr>
            <a:spLocks noGrp="1"/>
          </p:cNvSpPr>
          <p:nvPr>
            <p:ph type="sldNum" sz="quarter" idx="12"/>
          </p:nvPr>
        </p:nvSpPr>
        <p:spPr/>
        <p:txBody>
          <a:bodyPr/>
          <a:lstStyle>
            <a:lvl1pPr>
              <a:defRPr/>
            </a:lvl1pPr>
          </a:lstStyle>
          <a:p>
            <a:pPr>
              <a:defRPr/>
            </a:pPr>
            <a:fld id="{57248DAA-F920-4FF7-8DF0-E9201A52853B}" type="slidenum">
              <a:rPr lang="es-CL"/>
              <a:pPr>
                <a:defRPr/>
              </a:pPr>
              <a:t>‹#›</a:t>
            </a:fld>
            <a:endParaRPr lang="es-CL"/>
          </a:p>
        </p:txBody>
      </p:sp>
    </p:spTree>
    <p:extLst>
      <p:ext uri="{BB962C8B-B14F-4D97-AF65-F5344CB8AC3E}">
        <p14:creationId xmlns:p14="http://schemas.microsoft.com/office/powerpoint/2010/main" val="3285837072"/>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679577" y="914400"/>
            <a:ext cx="7864474" cy="3200400"/>
          </a:xfrm>
        </p:spPr>
        <p:txBody>
          <a:bodyPr anchor="b"/>
          <a:lstStyle>
            <a:lvl1pPr>
              <a:defRPr sz="6400"/>
            </a:lvl1pPr>
          </a:lstStyle>
          <a:p>
            <a:r>
              <a:rPr lang="es-ES"/>
              <a:t>Haga clic para modificar el estilo de título del patrón</a:t>
            </a:r>
            <a:endParaRPr lang="es-CL"/>
          </a:p>
        </p:txBody>
      </p:sp>
      <p:sp>
        <p:nvSpPr>
          <p:cNvPr id="3" name="Marcador de posición de imagen 2"/>
          <p:cNvSpPr>
            <a:spLocks noGrp="1"/>
          </p:cNvSpPr>
          <p:nvPr>
            <p:ph type="pic" idx="1"/>
          </p:nvPr>
        </p:nvSpPr>
        <p:spPr>
          <a:xfrm>
            <a:off x="10366376" y="1974851"/>
            <a:ext cx="12344400" cy="9747250"/>
          </a:xfrm>
        </p:spPr>
        <p:txBody>
          <a:bodyPr rtlCol="0">
            <a:normAutofit/>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pPr lvl="0"/>
            <a:endParaRPr lang="es-CL" noProof="0"/>
          </a:p>
        </p:txBody>
      </p:sp>
      <p:sp>
        <p:nvSpPr>
          <p:cNvPr id="4" name="Marcador de texto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s-ES"/>
              <a:t>Haga clic para modificar el estilo de texto del patrón</a:t>
            </a:r>
          </a:p>
        </p:txBody>
      </p:sp>
      <p:sp>
        <p:nvSpPr>
          <p:cNvPr id="5" name="Marcador de fecha 3">
            <a:extLst>
              <a:ext uri="{FF2B5EF4-FFF2-40B4-BE49-F238E27FC236}">
                <a16:creationId xmlns:a16="http://schemas.microsoft.com/office/drawing/2014/main" id="{DA73AC0A-691A-40F5-85D9-27226E0AB2F8}"/>
              </a:ext>
            </a:extLst>
          </p:cNvPr>
          <p:cNvSpPr>
            <a:spLocks noGrp="1"/>
          </p:cNvSpPr>
          <p:nvPr>
            <p:ph type="dt" sz="half" idx="10"/>
          </p:nvPr>
        </p:nvSpPr>
        <p:spPr/>
        <p:txBody>
          <a:bodyPr/>
          <a:lstStyle>
            <a:lvl1pPr>
              <a:defRPr/>
            </a:lvl1pPr>
          </a:lstStyle>
          <a:p>
            <a:pPr>
              <a:defRPr/>
            </a:pPr>
            <a:fld id="{00554EFC-FC6E-499A-BA6A-5BE95FB017D2}" type="datetime1">
              <a:rPr lang="es-CL"/>
              <a:pPr>
                <a:defRPr/>
              </a:pPr>
              <a:t>29-07-2025</a:t>
            </a:fld>
            <a:endParaRPr lang="es-CL"/>
          </a:p>
        </p:txBody>
      </p:sp>
      <p:sp>
        <p:nvSpPr>
          <p:cNvPr id="6" name="Marcador de pie de página 4">
            <a:extLst>
              <a:ext uri="{FF2B5EF4-FFF2-40B4-BE49-F238E27FC236}">
                <a16:creationId xmlns:a16="http://schemas.microsoft.com/office/drawing/2014/main" id="{87060CCD-A076-44F3-80E2-67FFBCBDF499}"/>
              </a:ext>
            </a:extLst>
          </p:cNvPr>
          <p:cNvSpPr>
            <a:spLocks noGrp="1"/>
          </p:cNvSpPr>
          <p:nvPr>
            <p:ph type="ftr" sz="quarter" idx="11"/>
          </p:nvPr>
        </p:nvSpPr>
        <p:spPr/>
        <p:txBody>
          <a:bodyPr/>
          <a:lstStyle>
            <a:lvl1pPr>
              <a:defRPr/>
            </a:lvl1pPr>
          </a:lstStyle>
          <a:p>
            <a:pPr>
              <a:defRPr/>
            </a:pPr>
            <a:endParaRPr lang="es-CL"/>
          </a:p>
        </p:txBody>
      </p:sp>
      <p:sp>
        <p:nvSpPr>
          <p:cNvPr id="7" name="Marcador de número de diapositiva 5">
            <a:extLst>
              <a:ext uri="{FF2B5EF4-FFF2-40B4-BE49-F238E27FC236}">
                <a16:creationId xmlns:a16="http://schemas.microsoft.com/office/drawing/2014/main" id="{2147D7CF-BD52-473D-8DAA-492711DC4863}"/>
              </a:ext>
            </a:extLst>
          </p:cNvPr>
          <p:cNvSpPr>
            <a:spLocks noGrp="1"/>
          </p:cNvSpPr>
          <p:nvPr>
            <p:ph type="sldNum" sz="quarter" idx="12"/>
          </p:nvPr>
        </p:nvSpPr>
        <p:spPr/>
        <p:txBody>
          <a:bodyPr/>
          <a:lstStyle>
            <a:lvl1pPr>
              <a:defRPr/>
            </a:lvl1pPr>
          </a:lstStyle>
          <a:p>
            <a:pPr>
              <a:defRPr/>
            </a:pPr>
            <a:fld id="{A7A1113F-D152-4370-92F4-272152D8A08C}" type="slidenum">
              <a:rPr lang="es-CL"/>
              <a:pPr>
                <a:defRPr/>
              </a:pPr>
              <a:t>‹#›</a:t>
            </a:fld>
            <a:endParaRPr lang="es-CL"/>
          </a:p>
        </p:txBody>
      </p:sp>
    </p:spTree>
    <p:extLst>
      <p:ext uri="{BB962C8B-B14F-4D97-AF65-F5344CB8AC3E}">
        <p14:creationId xmlns:p14="http://schemas.microsoft.com/office/powerpoint/2010/main" val="265151082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Light Blue">
    <p:bg>
      <p:bgPr>
        <a:solidFill>
          <a:srgbClr val="CCE5FF"/>
        </a:solidFill>
        <a:effectLst/>
      </p:bgPr>
    </p:bg>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rgbClr val="01277A"/>
                </a:solidFill>
              </a:defRPr>
            </a:lvl1pPr>
          </a:lstStyle>
          <a:p>
            <a:r>
              <a:rPr lang="en-US" dirty="0"/>
              <a:t>The 2025 IBA Draft Membership</a:t>
            </a:r>
            <a:endParaRPr lang="en-GB" dirty="0"/>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lvl1pPr>
              <a:defRPr>
                <a:solidFill>
                  <a:srgbClr val="01277A"/>
                </a:solidFill>
              </a:defRPr>
            </a:lvl1pPr>
          </a:lstStyle>
          <a:p>
            <a:fld id="{6F7BF066-D798-4C6A-BBF7-9CBF7F180CB0}" type="slidenum">
              <a:rPr lang="en-GB" smtClean="0"/>
              <a:pPr/>
              <a:t>‹#›</a:t>
            </a:fld>
            <a:endParaRPr lang="en-GB"/>
          </a:p>
        </p:txBody>
      </p:sp>
      <p:sp>
        <p:nvSpPr>
          <p:cNvPr id="15" name="object 8">
            <a:extLst>
              <a:ext uri="{FF2B5EF4-FFF2-40B4-BE49-F238E27FC236}">
                <a16:creationId xmlns:a16="http://schemas.microsoft.com/office/drawing/2014/main" id="{8B50648A-7813-78B9-8300-8724F0FA24A3}"/>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rgbClr val="01277A"/>
            </a:solidFill>
          </a:ln>
        </p:spPr>
        <p:txBody>
          <a:bodyPr wrap="square" lIns="0" tIns="0" rIns="0" bIns="0" rtlCol="0"/>
          <a:lstStyle/>
          <a:p>
            <a:endParaRPr/>
          </a:p>
        </p:txBody>
      </p:sp>
      <p:sp>
        <p:nvSpPr>
          <p:cNvPr id="2" name="Title 1"/>
          <p:cNvSpPr>
            <a:spLocks noGrp="1"/>
          </p:cNvSpPr>
          <p:nvPr>
            <p:ph type="ctrTitle" hasCustomPrompt="1"/>
          </p:nvPr>
        </p:nvSpPr>
        <p:spPr>
          <a:xfrm>
            <a:off x="608807" y="4648200"/>
            <a:ext cx="11583193" cy="2371725"/>
          </a:xfrm>
        </p:spPr>
        <p:txBody>
          <a:bodyPr anchor="b"/>
          <a:lstStyle>
            <a:lvl1pPr algn="l">
              <a:lnSpc>
                <a:spcPct val="100000"/>
              </a:lnSpc>
              <a:defRPr sz="9000">
                <a:solidFill>
                  <a:srgbClr val="01277A"/>
                </a:solidFill>
              </a:defRPr>
            </a:lvl1pPr>
          </a:lstStyle>
          <a:p>
            <a:r>
              <a:rPr lang="en-US" dirty="0"/>
              <a:t>Title</a:t>
            </a:r>
          </a:p>
        </p:txBody>
      </p:sp>
      <p:sp>
        <p:nvSpPr>
          <p:cNvPr id="3" name="Subtitle 2"/>
          <p:cNvSpPr>
            <a:spLocks noGrp="1"/>
          </p:cNvSpPr>
          <p:nvPr>
            <p:ph type="subTitle" idx="1" hasCustomPrompt="1"/>
          </p:nvPr>
        </p:nvSpPr>
        <p:spPr>
          <a:xfrm>
            <a:off x="608808" y="6981824"/>
            <a:ext cx="11583193" cy="3514725"/>
          </a:xfrm>
        </p:spPr>
        <p:txBody>
          <a:bodyPr/>
          <a:lstStyle>
            <a:lvl1pPr marL="0" indent="0" algn="l">
              <a:lnSpc>
                <a:spcPts val="7630"/>
              </a:lnSpc>
              <a:spcBef>
                <a:spcPts val="0"/>
              </a:spcBef>
              <a:buNone/>
              <a:defRPr sz="7200" spc="-150">
                <a:solidFill>
                  <a:srgbClr val="01277A"/>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608807" y="3949532"/>
            <a:ext cx="3886993" cy="519618"/>
          </a:xfrm>
        </p:spPr>
        <p:txBody>
          <a:bodyPr/>
          <a:lstStyle>
            <a:lvl1pPr>
              <a:defRPr sz="2400" i="1">
                <a:solidFill>
                  <a:srgbClr val="01277A"/>
                </a:solidFill>
                <a:latin typeface="+mj-lt"/>
              </a:defRPr>
            </a:lvl1pPr>
          </a:lstStyle>
          <a:p>
            <a:pPr lvl="0"/>
            <a:r>
              <a:rPr lang="en-US" dirty="0"/>
              <a:t>Date</a:t>
            </a:r>
          </a:p>
        </p:txBody>
      </p:sp>
      <p:pic>
        <p:nvPicPr>
          <p:cNvPr id="4" name="Picture 4">
            <a:extLst>
              <a:ext uri="{FF2B5EF4-FFF2-40B4-BE49-F238E27FC236}">
                <a16:creationId xmlns:a16="http://schemas.microsoft.com/office/drawing/2014/main" id="{315D2F98-BEE6-A54B-ADDA-60063780B6F9}"/>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9207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750"/>
                                        <p:tgtEl>
                                          <p:spTgt spid="2"/>
                                        </p:tgtEl>
                                      </p:cBhvr>
                                    </p:animEffect>
                                  </p:childTnLst>
                                </p:cTn>
                              </p:par>
                              <p:par>
                                <p:cTn id="11" presetID="42" presetClass="path" presetSubtype="0" decel="100000" fill="hold" grpId="1" nodeType="withEffect">
                                  <p:stCondLst>
                                    <p:cond delay="0"/>
                                  </p:stCondLst>
                                  <p:childTnLst>
                                    <p:animMotion origin="layout" path="M 4.375E-6 0.03889 L 4.375E-6 1.11111E-6 " pathEditMode="relative" rAng="0" ptsTypes="AA">
                                      <p:cBhvr>
                                        <p:cTn id="12" dur="750" fill="hold"/>
                                        <p:tgtEl>
                                          <p:spTgt spid="2"/>
                                        </p:tgtEl>
                                        <p:attrNameLst>
                                          <p:attrName>ppt_x</p:attrName>
                                          <p:attrName>ppt_y</p:attrName>
                                        </p:attrNameLst>
                                      </p:cBhvr>
                                      <p:rCtr x="0" y="-1944"/>
                                    </p:animMotion>
                                  </p:childTnLst>
                                </p:cTn>
                              </p:par>
                              <p:par>
                                <p:cTn id="13" presetID="10" presetClass="entr" presetSubtype="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750"/>
                                        <p:tgtEl>
                                          <p:spTgt spid="3"/>
                                        </p:tgtEl>
                                      </p:cBhvr>
                                    </p:animEffect>
                                  </p:childTnLst>
                                </p:cTn>
                              </p:par>
                              <p:par>
                                <p:cTn id="16" presetID="42" presetClass="path" presetSubtype="0" decel="100000" fill="hold" grpId="1" nodeType="withEffect">
                                  <p:stCondLst>
                                    <p:cond delay="250"/>
                                  </p:stCondLst>
                                  <p:childTnLst>
                                    <p:animMotion origin="layout" path="M 4.375E-6 0.03889 L 4.375E-6 1.11111E-6 " pathEditMode="relative" rAng="0" ptsTypes="AA">
                                      <p:cBhvr>
                                        <p:cTn id="17"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tmplLst>
          <p:tmpl>
            <p:tnLst>
              <p:par>
                <p:cTn presetID="10" presetClass="entr" presetSubtype="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250"/>
                  </p:stCondLst>
                  <p:childTnLst>
                    <p:animMotion origin="layout" path="M 4.375E-6 0.03889 L 4.375E-6 1.11111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1108AFF0-BFB8-414F-8B12-0018543FF6D3}"/>
              </a:ext>
            </a:extLst>
          </p:cNvPr>
          <p:cNvSpPr>
            <a:spLocks noGrp="1"/>
          </p:cNvSpPr>
          <p:nvPr>
            <p:ph type="dt" sz="half" idx="10"/>
          </p:nvPr>
        </p:nvSpPr>
        <p:spPr/>
        <p:txBody>
          <a:bodyPr/>
          <a:lstStyle>
            <a:lvl1pPr>
              <a:defRPr/>
            </a:lvl1pPr>
          </a:lstStyle>
          <a:p>
            <a:pPr>
              <a:defRPr/>
            </a:pPr>
            <a:fld id="{C5712A83-1ECD-46D3-B974-DF09BA081249}" type="datetime1">
              <a:rPr lang="es-CL"/>
              <a:pPr>
                <a:defRPr/>
              </a:pPr>
              <a:t>29-07-2025</a:t>
            </a:fld>
            <a:endParaRPr lang="es-CL"/>
          </a:p>
        </p:txBody>
      </p:sp>
      <p:sp>
        <p:nvSpPr>
          <p:cNvPr id="5" name="Marcador de pie de página 4">
            <a:extLst>
              <a:ext uri="{FF2B5EF4-FFF2-40B4-BE49-F238E27FC236}">
                <a16:creationId xmlns:a16="http://schemas.microsoft.com/office/drawing/2014/main" id="{07F130E6-9DEF-4462-AA5A-4C963268DA72}"/>
              </a:ext>
            </a:extLst>
          </p:cNvPr>
          <p:cNvSpPr>
            <a:spLocks noGrp="1"/>
          </p:cNvSpPr>
          <p:nvPr>
            <p:ph type="ftr" sz="quarter" idx="11"/>
          </p:nvPr>
        </p:nvSpPr>
        <p:spPr/>
        <p:txBody>
          <a:bodyPr/>
          <a:lstStyle>
            <a:lvl1pPr>
              <a:defRPr/>
            </a:lvl1pPr>
          </a:lstStyle>
          <a:p>
            <a:pPr>
              <a:defRPr/>
            </a:pPr>
            <a:endParaRPr lang="es-CL"/>
          </a:p>
        </p:txBody>
      </p:sp>
      <p:sp>
        <p:nvSpPr>
          <p:cNvPr id="6" name="Marcador de número de diapositiva 5">
            <a:extLst>
              <a:ext uri="{FF2B5EF4-FFF2-40B4-BE49-F238E27FC236}">
                <a16:creationId xmlns:a16="http://schemas.microsoft.com/office/drawing/2014/main" id="{FEA55EF6-0693-4DBE-9619-7690490F4D9F}"/>
              </a:ext>
            </a:extLst>
          </p:cNvPr>
          <p:cNvSpPr>
            <a:spLocks noGrp="1"/>
          </p:cNvSpPr>
          <p:nvPr>
            <p:ph type="sldNum" sz="quarter" idx="12"/>
          </p:nvPr>
        </p:nvSpPr>
        <p:spPr/>
        <p:txBody>
          <a:bodyPr/>
          <a:lstStyle>
            <a:lvl1pPr>
              <a:defRPr/>
            </a:lvl1pPr>
          </a:lstStyle>
          <a:p>
            <a:pPr>
              <a:defRPr/>
            </a:pPr>
            <a:fld id="{350B19E8-7D78-429E-8DB2-5EBDE2C1FF14}" type="slidenum">
              <a:rPr lang="es-CL"/>
              <a:pPr>
                <a:defRPr/>
              </a:pPr>
              <a:t>‹#›</a:t>
            </a:fld>
            <a:endParaRPr lang="es-CL"/>
          </a:p>
        </p:txBody>
      </p:sp>
    </p:spTree>
    <p:extLst>
      <p:ext uri="{BB962C8B-B14F-4D97-AF65-F5344CB8AC3E}">
        <p14:creationId xmlns:p14="http://schemas.microsoft.com/office/powerpoint/2010/main" val="4158582209"/>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7449800" y="730250"/>
            <a:ext cx="5257800" cy="11623676"/>
          </a:xfrm>
        </p:spPr>
        <p:txBody>
          <a:bodyPr vert="eaVert"/>
          <a:lstStyle/>
          <a:p>
            <a:r>
              <a:rPr lang="es-ES"/>
              <a:t>Haga clic para modificar el estilo de título del patrón</a:t>
            </a:r>
            <a:endParaRPr lang="es-CL"/>
          </a:p>
        </p:txBody>
      </p:sp>
      <p:sp>
        <p:nvSpPr>
          <p:cNvPr id="3" name="Marcador de texto vertical 2"/>
          <p:cNvSpPr>
            <a:spLocks noGrp="1"/>
          </p:cNvSpPr>
          <p:nvPr>
            <p:ph type="body" orient="vert" idx="1"/>
          </p:nvPr>
        </p:nvSpPr>
        <p:spPr>
          <a:xfrm>
            <a:off x="1676400" y="730250"/>
            <a:ext cx="15468600" cy="11623676"/>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63CDD5B7-AC84-4664-A02E-D9127B0A1507}"/>
              </a:ext>
            </a:extLst>
          </p:cNvPr>
          <p:cNvSpPr>
            <a:spLocks noGrp="1"/>
          </p:cNvSpPr>
          <p:nvPr>
            <p:ph type="dt" sz="half" idx="10"/>
          </p:nvPr>
        </p:nvSpPr>
        <p:spPr/>
        <p:txBody>
          <a:bodyPr/>
          <a:lstStyle>
            <a:lvl1pPr>
              <a:defRPr/>
            </a:lvl1pPr>
          </a:lstStyle>
          <a:p>
            <a:pPr>
              <a:defRPr/>
            </a:pPr>
            <a:fld id="{7770DE3B-937C-4493-928E-84CB42CB2972}" type="datetime1">
              <a:rPr lang="es-CL"/>
              <a:pPr>
                <a:defRPr/>
              </a:pPr>
              <a:t>29-07-2025</a:t>
            </a:fld>
            <a:endParaRPr lang="es-CL"/>
          </a:p>
        </p:txBody>
      </p:sp>
      <p:sp>
        <p:nvSpPr>
          <p:cNvPr id="5" name="Marcador de pie de página 4">
            <a:extLst>
              <a:ext uri="{FF2B5EF4-FFF2-40B4-BE49-F238E27FC236}">
                <a16:creationId xmlns:a16="http://schemas.microsoft.com/office/drawing/2014/main" id="{8EA7FBDC-51E3-4833-AE8A-BD15F77DF25F}"/>
              </a:ext>
            </a:extLst>
          </p:cNvPr>
          <p:cNvSpPr>
            <a:spLocks noGrp="1"/>
          </p:cNvSpPr>
          <p:nvPr>
            <p:ph type="ftr" sz="quarter" idx="11"/>
          </p:nvPr>
        </p:nvSpPr>
        <p:spPr/>
        <p:txBody>
          <a:bodyPr/>
          <a:lstStyle>
            <a:lvl1pPr>
              <a:defRPr/>
            </a:lvl1pPr>
          </a:lstStyle>
          <a:p>
            <a:pPr>
              <a:defRPr/>
            </a:pPr>
            <a:endParaRPr lang="es-CL"/>
          </a:p>
        </p:txBody>
      </p:sp>
      <p:sp>
        <p:nvSpPr>
          <p:cNvPr id="6" name="Marcador de número de diapositiva 5">
            <a:extLst>
              <a:ext uri="{FF2B5EF4-FFF2-40B4-BE49-F238E27FC236}">
                <a16:creationId xmlns:a16="http://schemas.microsoft.com/office/drawing/2014/main" id="{392CCEBE-D616-45A9-BE10-6D267E5C8845}"/>
              </a:ext>
            </a:extLst>
          </p:cNvPr>
          <p:cNvSpPr>
            <a:spLocks noGrp="1"/>
          </p:cNvSpPr>
          <p:nvPr>
            <p:ph type="sldNum" sz="quarter" idx="12"/>
          </p:nvPr>
        </p:nvSpPr>
        <p:spPr/>
        <p:txBody>
          <a:bodyPr/>
          <a:lstStyle>
            <a:lvl1pPr>
              <a:defRPr/>
            </a:lvl1pPr>
          </a:lstStyle>
          <a:p>
            <a:pPr>
              <a:defRPr/>
            </a:pPr>
            <a:fld id="{588588FF-D95A-4E4B-9DEC-326757972F08}" type="slidenum">
              <a:rPr lang="es-CL"/>
              <a:pPr>
                <a:defRPr/>
              </a:pPr>
              <a:t>‹#›</a:t>
            </a:fld>
            <a:endParaRPr lang="es-CL"/>
          </a:p>
        </p:txBody>
      </p:sp>
    </p:spTree>
    <p:extLst>
      <p:ext uri="{BB962C8B-B14F-4D97-AF65-F5344CB8AC3E}">
        <p14:creationId xmlns:p14="http://schemas.microsoft.com/office/powerpoint/2010/main" val="1053838284"/>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3" name="Line 15">
            <a:extLst>
              <a:ext uri="{FF2B5EF4-FFF2-40B4-BE49-F238E27FC236}">
                <a16:creationId xmlns:a16="http://schemas.microsoft.com/office/drawing/2014/main" id="{108EAE38-1A39-4D80-AA44-9DE3ECE2D9D7}"/>
              </a:ext>
            </a:extLst>
          </p:cNvPr>
          <p:cNvSpPr>
            <a:spLocks noChangeShapeType="1"/>
          </p:cNvSpPr>
          <p:nvPr userDrawn="1"/>
        </p:nvSpPr>
        <p:spPr bwMode="auto">
          <a:xfrm rot="10800000" flipH="1">
            <a:off x="492127" y="1492250"/>
            <a:ext cx="23399750" cy="0"/>
          </a:xfrm>
          <a:prstGeom prst="line">
            <a:avLst/>
          </a:prstGeom>
          <a:noFill/>
          <a:ln w="38100">
            <a:solidFill>
              <a:srgbClr val="162D72"/>
            </a:solidFill>
            <a:miter lim="800000"/>
          </a:ln>
          <a:extLst>
            <a:ext uri="{909E8E84-426E-40DD-AFC4-6F175D3DCCD1}">
              <a14:hiddenFill xmlns:a14="http://schemas.microsoft.com/office/drawing/2010/main">
                <a:noFill/>
              </a14:hiddenFill>
            </a:ext>
          </a:extLst>
        </p:spPr>
        <p:txBody>
          <a:bodyPr lIns="0" tIns="0" rIns="0" bIns="0"/>
          <a:lstStyle/>
          <a:p>
            <a:endParaRPr lang="es-CL" sz="3600"/>
          </a:p>
        </p:txBody>
      </p:sp>
      <p:sp>
        <p:nvSpPr>
          <p:cNvPr id="2" name="Título 1"/>
          <p:cNvSpPr>
            <a:spLocks noGrp="1"/>
          </p:cNvSpPr>
          <p:nvPr>
            <p:ph type="ctrTitle"/>
          </p:nvPr>
        </p:nvSpPr>
        <p:spPr>
          <a:xfrm>
            <a:off x="493485" y="10450286"/>
            <a:ext cx="23397026" cy="1219200"/>
          </a:xfrm>
        </p:spPr>
        <p:txBody>
          <a:bodyPr anchor="t">
            <a:normAutofit/>
          </a:bodyPr>
          <a:lstStyle>
            <a:lvl1pPr algn="l">
              <a:defRPr sz="7200"/>
            </a:lvl1pPr>
          </a:lstStyle>
          <a:p>
            <a:r>
              <a:rPr lang="es-ES"/>
              <a:t>Haga clic para modificar el estilo de título del patrón</a:t>
            </a:r>
            <a:endParaRPr lang="es-CL"/>
          </a:p>
        </p:txBody>
      </p:sp>
      <p:sp>
        <p:nvSpPr>
          <p:cNvPr id="4" name="Marcador de fecha 3">
            <a:extLst>
              <a:ext uri="{FF2B5EF4-FFF2-40B4-BE49-F238E27FC236}">
                <a16:creationId xmlns:a16="http://schemas.microsoft.com/office/drawing/2014/main" id="{4AB98A7D-5305-49C7-AD59-8EE49D9B3577}"/>
              </a:ext>
            </a:extLst>
          </p:cNvPr>
          <p:cNvSpPr>
            <a:spLocks noGrp="1"/>
          </p:cNvSpPr>
          <p:nvPr>
            <p:ph type="dt" sz="half" idx="10"/>
          </p:nvPr>
        </p:nvSpPr>
        <p:spPr/>
        <p:txBody>
          <a:bodyPr/>
          <a:lstStyle>
            <a:lvl1pPr>
              <a:defRPr>
                <a:solidFill>
                  <a:schemeClr val="tx1">
                    <a:tint val="75000"/>
                  </a:schemeClr>
                </a:solidFill>
              </a:defRPr>
            </a:lvl1pPr>
          </a:lstStyle>
          <a:p>
            <a:pPr>
              <a:defRPr/>
            </a:pPr>
            <a:fld id="{830518F4-22EF-47BC-8F5F-ADCFCB78B33C}" type="datetime1">
              <a:rPr lang="es-CL"/>
              <a:pPr>
                <a:defRPr/>
              </a:pPr>
              <a:t>29-07-2025</a:t>
            </a:fld>
            <a:endParaRPr lang="es-CL"/>
          </a:p>
        </p:txBody>
      </p:sp>
      <p:sp>
        <p:nvSpPr>
          <p:cNvPr id="5" name="Marcador de pie de página 4">
            <a:extLst>
              <a:ext uri="{FF2B5EF4-FFF2-40B4-BE49-F238E27FC236}">
                <a16:creationId xmlns:a16="http://schemas.microsoft.com/office/drawing/2014/main" id="{953C141F-C166-4100-AE66-FCFD8134138C}"/>
              </a:ext>
            </a:extLst>
          </p:cNvPr>
          <p:cNvSpPr>
            <a:spLocks noGrp="1"/>
          </p:cNvSpPr>
          <p:nvPr>
            <p:ph type="ftr" sz="quarter" idx="11"/>
          </p:nvPr>
        </p:nvSpPr>
        <p:spPr/>
        <p:txBody>
          <a:bodyPr/>
          <a:lstStyle>
            <a:lvl1pPr>
              <a:defRPr/>
            </a:lvl1pPr>
          </a:lstStyle>
          <a:p>
            <a:pPr>
              <a:defRPr/>
            </a:pPr>
            <a:r>
              <a:rPr lang="es-CL"/>
              <a:t>CONFIDENCIAL Y SUJETO A SECRETO PROFESIONAL</a:t>
            </a:r>
          </a:p>
        </p:txBody>
      </p:sp>
      <p:sp>
        <p:nvSpPr>
          <p:cNvPr id="6" name="Marcador de número de diapositiva 5">
            <a:extLst>
              <a:ext uri="{FF2B5EF4-FFF2-40B4-BE49-F238E27FC236}">
                <a16:creationId xmlns:a16="http://schemas.microsoft.com/office/drawing/2014/main" id="{E62321AF-58A1-4070-9AA0-5F8D8E2116FB}"/>
              </a:ext>
            </a:extLst>
          </p:cNvPr>
          <p:cNvSpPr>
            <a:spLocks noGrp="1"/>
          </p:cNvSpPr>
          <p:nvPr>
            <p:ph type="sldNum" sz="quarter" idx="12"/>
          </p:nvPr>
        </p:nvSpPr>
        <p:spPr/>
        <p:txBody>
          <a:bodyPr/>
          <a:lstStyle>
            <a:lvl1pPr>
              <a:defRPr>
                <a:solidFill>
                  <a:schemeClr val="tx1">
                    <a:tint val="75000"/>
                  </a:schemeClr>
                </a:solidFill>
              </a:defRPr>
            </a:lvl1pPr>
          </a:lstStyle>
          <a:p>
            <a:pPr>
              <a:defRPr/>
            </a:pPr>
            <a:fld id="{DA077325-5979-46DE-98EE-D9CDE0AA86F5}" type="slidenum">
              <a:rPr lang="es-CL"/>
              <a:pPr>
                <a:defRPr/>
              </a:pPr>
              <a:t>‹#›</a:t>
            </a:fld>
            <a:endParaRPr lang="es-CL"/>
          </a:p>
        </p:txBody>
      </p:sp>
    </p:spTree>
    <p:extLst>
      <p:ext uri="{BB962C8B-B14F-4D97-AF65-F5344CB8AC3E}">
        <p14:creationId xmlns:p14="http://schemas.microsoft.com/office/powerpoint/2010/main" val="1754786651"/>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0692"/>
            </a:lvl1pPr>
          </a:lstStyle>
          <a:p>
            <a:r>
              <a:rPr lang="en-US"/>
              <a:t>Click to edit Master title style</a:t>
            </a:r>
          </a:p>
        </p:txBody>
      </p:sp>
      <p:sp>
        <p:nvSpPr>
          <p:cNvPr id="3" name="Subtitle 2"/>
          <p:cNvSpPr>
            <a:spLocks noGrp="1"/>
          </p:cNvSpPr>
          <p:nvPr>
            <p:ph type="subTitle" idx="1"/>
          </p:nvPr>
        </p:nvSpPr>
        <p:spPr>
          <a:xfrm>
            <a:off x="3048000" y="7204079"/>
            <a:ext cx="18288000" cy="3311526"/>
          </a:xfrm>
        </p:spPr>
        <p:txBody>
          <a:bodyPr/>
          <a:lstStyle>
            <a:lvl1pPr marL="0" indent="0" algn="ctr">
              <a:buNone/>
              <a:defRPr sz="4276"/>
            </a:lvl1pPr>
            <a:lvl2pPr marL="814698" indent="0" algn="ctr">
              <a:buNone/>
              <a:defRPr sz="3564"/>
            </a:lvl2pPr>
            <a:lvl3pPr marL="1629394" indent="0" algn="ctr">
              <a:buNone/>
              <a:defRPr sz="3208"/>
            </a:lvl3pPr>
            <a:lvl4pPr marL="2444094" indent="0" algn="ctr">
              <a:buNone/>
              <a:defRPr sz="2852"/>
            </a:lvl4pPr>
            <a:lvl5pPr marL="3258792" indent="0" algn="ctr">
              <a:buNone/>
              <a:defRPr sz="2852"/>
            </a:lvl5pPr>
            <a:lvl6pPr marL="4073488" indent="0" algn="ctr">
              <a:buNone/>
              <a:defRPr sz="2852"/>
            </a:lvl6pPr>
            <a:lvl7pPr marL="4888186" indent="0" algn="ctr">
              <a:buNone/>
              <a:defRPr sz="2852"/>
            </a:lvl7pPr>
            <a:lvl8pPr marL="5702886" indent="0" algn="ctr">
              <a:buNone/>
              <a:defRPr sz="2852"/>
            </a:lvl8pPr>
            <a:lvl9pPr marL="6517582" indent="0" algn="ctr">
              <a:buNone/>
              <a:defRPr sz="2852"/>
            </a:lvl9pPr>
          </a:lstStyle>
          <a:p>
            <a:r>
              <a:rPr lang="en-US"/>
              <a:t>Click to edit Master subtitle style</a:t>
            </a:r>
          </a:p>
        </p:txBody>
      </p:sp>
      <p:sp>
        <p:nvSpPr>
          <p:cNvPr id="4" name="Date Placeholder 3"/>
          <p:cNvSpPr>
            <a:spLocks noGrp="1"/>
          </p:cNvSpPr>
          <p:nvPr>
            <p:ph type="dt" sz="half" idx="10"/>
          </p:nvPr>
        </p:nvSpPr>
        <p:spPr/>
        <p:txBody>
          <a:bodyPr/>
          <a:lstStyle/>
          <a:p>
            <a:fld id="{4530668B-922C-427A-8B91-21F308708FD9}" type="datetimeFigureOut">
              <a:rPr lang="en-US" smtClean="0"/>
              <a:t>7/29/2025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412A9-7BA6-4112-90C6-9724C6E516AE}" type="slidenum">
              <a:rPr lang="en-US" smtClean="0"/>
              <a:t>‹#›</a:t>
            </a:fld>
            <a:endParaRPr lang="en-US"/>
          </a:p>
        </p:txBody>
      </p:sp>
    </p:spTree>
    <p:extLst>
      <p:ext uri="{BB962C8B-B14F-4D97-AF65-F5344CB8AC3E}">
        <p14:creationId xmlns:p14="http://schemas.microsoft.com/office/powerpoint/2010/main" val="155419996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Image">
    <p:bg>
      <p:bgPr>
        <a:solidFill>
          <a:schemeClr val="tx1"/>
        </a:solidFill>
        <a:effectLst/>
      </p:bgPr>
    </p:bg>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bg1"/>
                </a:solidFill>
              </a:defRPr>
            </a:lvl1pPr>
          </a:lstStyle>
          <a:p>
            <a:r>
              <a:rPr lang="en-US"/>
              <a:t>The 2024 IBA Guidelines on Conflicts of Interest in International Arbitration</a:t>
            </a:r>
            <a:endParaRPr lang="en-GB"/>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lvl1pPr>
              <a:defRPr>
                <a:solidFill>
                  <a:schemeClr val="bg1"/>
                </a:solidFill>
              </a:defRPr>
            </a:lvl1pPr>
          </a:lstStyle>
          <a:p>
            <a:fld id="{6F7BF066-D798-4C6A-BBF7-9CBF7F180CB0}" type="slidenum">
              <a:rPr lang="en-GB" smtClean="0"/>
              <a:pPr/>
              <a:t>‹#›</a:t>
            </a:fld>
            <a:endParaRPr lang="en-GB"/>
          </a:p>
        </p:txBody>
      </p:sp>
      <p:sp>
        <p:nvSpPr>
          <p:cNvPr id="15" name="object 8">
            <a:extLst>
              <a:ext uri="{FF2B5EF4-FFF2-40B4-BE49-F238E27FC236}">
                <a16:creationId xmlns:a16="http://schemas.microsoft.com/office/drawing/2014/main" id="{8B50648A-7813-78B9-8300-8724F0FA24A3}"/>
              </a:ext>
            </a:extLst>
          </p:cNvPr>
          <p:cNvSpPr/>
          <p:nvPr userDrawn="1"/>
        </p:nvSpPr>
        <p:spPr>
          <a:xfrm>
            <a:off x="610413" y="12864196"/>
            <a:ext cx="23163174" cy="0"/>
          </a:xfrm>
          <a:custGeom>
            <a:avLst/>
            <a:gdLst/>
            <a:ahLst/>
            <a:cxnLst/>
            <a:rect l="l" t="t" r="r" b="b"/>
            <a:pathLst>
              <a:path w="19098895">
                <a:moveTo>
                  <a:pt x="0" y="0"/>
                </a:moveTo>
                <a:lnTo>
                  <a:pt x="19098894" y="0"/>
                </a:lnTo>
              </a:path>
            </a:pathLst>
          </a:custGeom>
          <a:ln w="6350">
            <a:solidFill>
              <a:schemeClr val="bg1"/>
            </a:solidFill>
          </a:ln>
        </p:spPr>
        <p:txBody>
          <a:bodyPr wrap="square" lIns="0" tIns="0" rIns="0" bIns="0" rtlCol="0"/>
          <a:lstStyle/>
          <a:p>
            <a:endParaRPr/>
          </a:p>
        </p:txBody>
      </p:sp>
      <p:sp>
        <p:nvSpPr>
          <p:cNvPr id="5" name="Picture Placeholder 4">
            <a:extLst>
              <a:ext uri="{FF2B5EF4-FFF2-40B4-BE49-F238E27FC236}">
                <a16:creationId xmlns:a16="http://schemas.microsoft.com/office/drawing/2014/main" id="{28FD33B0-F94D-4CB3-520E-2B1E67C8FBCE}"/>
              </a:ext>
            </a:extLst>
          </p:cNvPr>
          <p:cNvSpPr>
            <a:spLocks noGrp="1"/>
          </p:cNvSpPr>
          <p:nvPr>
            <p:ph type="pic" sz="quarter" idx="13"/>
          </p:nvPr>
        </p:nvSpPr>
        <p:spPr>
          <a:xfrm>
            <a:off x="0" y="0"/>
            <a:ext cx="24384000" cy="13716000"/>
          </a:xfrm>
        </p:spPr>
        <p:txBody>
          <a:bodyPr/>
          <a:lstStyle/>
          <a:p>
            <a:r>
              <a:rPr lang="en-US" dirty="0"/>
              <a:t>Click icon to add picture</a:t>
            </a:r>
            <a:endParaRPr lang="en-GB" dirty="0"/>
          </a:p>
        </p:txBody>
      </p:sp>
      <p:sp>
        <p:nvSpPr>
          <p:cNvPr id="2" name="Title 1"/>
          <p:cNvSpPr>
            <a:spLocks noGrp="1"/>
          </p:cNvSpPr>
          <p:nvPr>
            <p:ph type="ctrTitle" hasCustomPrompt="1"/>
          </p:nvPr>
        </p:nvSpPr>
        <p:spPr>
          <a:xfrm>
            <a:off x="608807" y="4648200"/>
            <a:ext cx="11583193" cy="2371725"/>
          </a:xfrm>
        </p:spPr>
        <p:txBody>
          <a:bodyPr anchor="b"/>
          <a:lstStyle>
            <a:lvl1pPr algn="l">
              <a:lnSpc>
                <a:spcPct val="100000"/>
              </a:lnSpc>
              <a:defRPr sz="9000">
                <a:solidFill>
                  <a:schemeClr val="bg1"/>
                </a:solidFill>
              </a:defRPr>
            </a:lvl1pPr>
          </a:lstStyle>
          <a:p>
            <a:r>
              <a:rPr lang="en-US" dirty="0"/>
              <a:t>Title</a:t>
            </a:r>
          </a:p>
        </p:txBody>
      </p:sp>
      <p:sp>
        <p:nvSpPr>
          <p:cNvPr id="3" name="Subtitle 2"/>
          <p:cNvSpPr>
            <a:spLocks noGrp="1"/>
          </p:cNvSpPr>
          <p:nvPr>
            <p:ph type="subTitle" idx="1" hasCustomPrompt="1"/>
          </p:nvPr>
        </p:nvSpPr>
        <p:spPr>
          <a:xfrm>
            <a:off x="608808" y="6981824"/>
            <a:ext cx="11583193" cy="3514725"/>
          </a:xfrm>
        </p:spPr>
        <p:txBody>
          <a:bodyPr/>
          <a:lstStyle>
            <a:lvl1pPr marL="0" indent="0" algn="l">
              <a:lnSpc>
                <a:spcPts val="7630"/>
              </a:lnSpc>
              <a:spcBef>
                <a:spcPts val="0"/>
              </a:spcBef>
              <a:buNone/>
              <a:defRPr sz="7200" spc="-15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608807" y="3949532"/>
            <a:ext cx="3886993" cy="519618"/>
          </a:xfrm>
        </p:spPr>
        <p:txBody>
          <a:bodyPr/>
          <a:lstStyle>
            <a:lvl1pPr>
              <a:defRPr sz="2400" i="1">
                <a:solidFill>
                  <a:schemeClr val="bg1"/>
                </a:solidFill>
                <a:latin typeface="+mj-lt"/>
              </a:defRPr>
            </a:lvl1pPr>
          </a:lstStyle>
          <a:p>
            <a:pPr lvl="0"/>
            <a:r>
              <a:rPr lang="en-US" dirty="0"/>
              <a:t>Date</a:t>
            </a:r>
          </a:p>
        </p:txBody>
      </p:sp>
      <p:pic>
        <p:nvPicPr>
          <p:cNvPr id="4" name="Picture 4">
            <a:extLst>
              <a:ext uri="{FF2B5EF4-FFF2-40B4-BE49-F238E27FC236}">
                <a16:creationId xmlns:a16="http://schemas.microsoft.com/office/drawing/2014/main" id="{90730039-7999-849C-6E4E-1BEE5671808F}"/>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8097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750"/>
                                        <p:tgtEl>
                                          <p:spTgt spid="2"/>
                                        </p:tgtEl>
                                      </p:cBhvr>
                                    </p:animEffect>
                                  </p:childTnLst>
                                </p:cTn>
                              </p:par>
                              <p:par>
                                <p:cTn id="11" presetID="42" presetClass="path" presetSubtype="0" decel="100000" fill="hold" grpId="1" nodeType="withEffect">
                                  <p:stCondLst>
                                    <p:cond delay="0"/>
                                  </p:stCondLst>
                                  <p:childTnLst>
                                    <p:animMotion origin="layout" path="M 4.375E-6 0.03889 L 4.375E-6 1.11111E-6 " pathEditMode="relative" rAng="0" ptsTypes="AA">
                                      <p:cBhvr>
                                        <p:cTn id="12" dur="750" fill="hold"/>
                                        <p:tgtEl>
                                          <p:spTgt spid="2"/>
                                        </p:tgtEl>
                                        <p:attrNameLst>
                                          <p:attrName>ppt_x</p:attrName>
                                          <p:attrName>ppt_y</p:attrName>
                                        </p:attrNameLst>
                                      </p:cBhvr>
                                      <p:rCtr x="0" y="-1944"/>
                                    </p:animMotion>
                                  </p:childTnLst>
                                </p:cTn>
                              </p:par>
                              <p:par>
                                <p:cTn id="13" presetID="10" presetClass="entr" presetSubtype="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750"/>
                                        <p:tgtEl>
                                          <p:spTgt spid="3"/>
                                        </p:tgtEl>
                                      </p:cBhvr>
                                    </p:animEffect>
                                  </p:childTnLst>
                                </p:cTn>
                              </p:par>
                              <p:par>
                                <p:cTn id="16" presetID="42" presetClass="path" presetSubtype="0" decel="100000" fill="hold" grpId="1" nodeType="withEffect">
                                  <p:stCondLst>
                                    <p:cond delay="250"/>
                                  </p:stCondLst>
                                  <p:childTnLst>
                                    <p:animMotion origin="layout" path="M 4.375E-6 0.03889 L 4.375E-6 1.11111E-6 " pathEditMode="relative" rAng="0" ptsTypes="AA">
                                      <p:cBhvr>
                                        <p:cTn id="17"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tmplLst>
          <p:tmpl>
            <p:tnLst>
              <p:par>
                <p:cTn presetID="10" presetClass="entr" presetSubtype="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250"/>
                  </p:stCondLst>
                  <p:childTnLst>
                    <p:animMotion origin="layout" path="M 4.375E-6 0.03889 L 4.375E-6 1.11111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White + Image Lef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388625" y="4648200"/>
            <a:ext cx="11583193" cy="2371725"/>
          </a:xfrm>
        </p:spPr>
        <p:txBody>
          <a:bodyPr anchor="b"/>
          <a:lstStyle>
            <a:lvl1pPr algn="l">
              <a:lnSpc>
                <a:spcPct val="100000"/>
              </a:lnSpc>
              <a:defRPr sz="9000">
                <a:solidFill>
                  <a:srgbClr val="01277A"/>
                </a:solidFill>
              </a:defRPr>
            </a:lvl1pPr>
          </a:lstStyle>
          <a:p>
            <a:r>
              <a:rPr lang="en-US" dirty="0"/>
              <a:t>Title</a:t>
            </a:r>
          </a:p>
        </p:txBody>
      </p:sp>
      <p:sp>
        <p:nvSpPr>
          <p:cNvPr id="3" name="Subtitle 2"/>
          <p:cNvSpPr>
            <a:spLocks noGrp="1"/>
          </p:cNvSpPr>
          <p:nvPr>
            <p:ph type="subTitle" idx="1" hasCustomPrompt="1"/>
          </p:nvPr>
        </p:nvSpPr>
        <p:spPr>
          <a:xfrm>
            <a:off x="10388626" y="6981824"/>
            <a:ext cx="11583193" cy="3514725"/>
          </a:xfrm>
        </p:spPr>
        <p:txBody>
          <a:bodyPr/>
          <a:lstStyle>
            <a:lvl1pPr marL="0" indent="0" algn="l">
              <a:lnSpc>
                <a:spcPts val="7630"/>
              </a:lnSpc>
              <a:spcBef>
                <a:spcPts val="0"/>
              </a:spcBef>
              <a:buNone/>
              <a:defRPr sz="7200" spc="-150">
                <a:solidFill>
                  <a:srgbClr val="01277A"/>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10388625" y="3949532"/>
            <a:ext cx="3886993" cy="519618"/>
          </a:xfrm>
        </p:spPr>
        <p:txBody>
          <a:bodyPr/>
          <a:lstStyle>
            <a:lvl1pPr>
              <a:defRPr sz="2400" i="1">
                <a:solidFill>
                  <a:schemeClr val="tx1"/>
                </a:solidFill>
                <a:latin typeface="+mj-lt"/>
              </a:defRPr>
            </a:lvl1pPr>
          </a:lstStyle>
          <a:p>
            <a:pPr lvl="0"/>
            <a:r>
              <a:rPr lang="en-US" dirty="0"/>
              <a:t>Date</a:t>
            </a:r>
          </a:p>
        </p:txBody>
      </p:sp>
      <p:sp>
        <p:nvSpPr>
          <p:cNvPr id="10" name="Picture Placeholder 9">
            <a:extLst>
              <a:ext uri="{FF2B5EF4-FFF2-40B4-BE49-F238E27FC236}">
                <a16:creationId xmlns:a16="http://schemas.microsoft.com/office/drawing/2014/main" id="{B741182D-F436-397D-75FD-4C6B1A849F4B}"/>
              </a:ext>
            </a:extLst>
          </p:cNvPr>
          <p:cNvSpPr>
            <a:spLocks noGrp="1"/>
          </p:cNvSpPr>
          <p:nvPr>
            <p:ph type="pic" sz="quarter" idx="13"/>
          </p:nvPr>
        </p:nvSpPr>
        <p:spPr>
          <a:xfrm>
            <a:off x="857" y="1"/>
            <a:ext cx="9333844" cy="13715037"/>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bg1"/>
                </a:solidFill>
              </a:defRPr>
            </a:lvl1pPr>
          </a:lstStyle>
          <a:p>
            <a:r>
              <a:rPr lang="en-US"/>
              <a:t>The 2024 IBA Guidelines on Conflicts of Interest in International Arbitration</a:t>
            </a:r>
            <a:endParaRPr lang="en-GB"/>
          </a:p>
        </p:txBody>
      </p:sp>
      <p:pic>
        <p:nvPicPr>
          <p:cNvPr id="4" name="Picture 4">
            <a:extLst>
              <a:ext uri="{FF2B5EF4-FFF2-40B4-BE49-F238E27FC236}">
                <a16:creationId xmlns:a16="http://schemas.microsoft.com/office/drawing/2014/main" id="{3D2F8A14-083E-9602-7D39-4569C73524EB}"/>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586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750"/>
                                        <p:tgtEl>
                                          <p:spTgt spid="2"/>
                                        </p:tgtEl>
                                      </p:cBhvr>
                                    </p:animEffect>
                                  </p:childTnLst>
                                </p:cTn>
                              </p:par>
                              <p:par>
                                <p:cTn id="15" presetID="42" presetClass="path" presetSubtype="0" decel="100000" fill="hold" grpId="1" nodeType="withEffect">
                                  <p:stCondLst>
                                    <p:cond delay="500"/>
                                  </p:stCondLst>
                                  <p:childTnLst>
                                    <p:animMotion origin="layout" path="M -1.66667E-6 0.03889 L -1.66667E-6 2.77778E-6 " pathEditMode="relative" rAng="0" ptsTypes="AA">
                                      <p:cBhvr>
                                        <p:cTn id="16" dur="750" fill="hold"/>
                                        <p:tgtEl>
                                          <p:spTgt spid="2"/>
                                        </p:tgtEl>
                                        <p:attrNameLst>
                                          <p:attrName>ppt_x</p:attrName>
                                          <p:attrName>ppt_y</p:attrName>
                                        </p:attrNameLst>
                                      </p:cBhvr>
                                      <p:rCtr x="0" y="-1944"/>
                                    </p:animMotion>
                                  </p:childTnLst>
                                </p:cTn>
                              </p:par>
                              <p:par>
                                <p:cTn id="17" presetID="10" presetClass="entr" presetSubtype="0"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par>
                                <p:cTn id="20" presetID="42" presetClass="path" presetSubtype="0" decel="100000" fill="hold" grpId="1" nodeType="withEffect">
                                  <p:stCondLst>
                                    <p:cond delay="750"/>
                                  </p:stCondLst>
                                  <p:childTnLst>
                                    <p:animMotion origin="layout" path="M -1.66667E-6 0.03889 L -1.66667E-6 -2.77778E-6 " pathEditMode="relative" rAng="0" ptsTypes="AA">
                                      <p:cBhvr>
                                        <p:cTn id="21"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750"/>
                  </p:stCondLst>
                  <p:childTnLst>
                    <p:animMotion origin="layout" path="M -1.66667E-6 0.03889 L -1.66667E-6 -2.77778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0"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Gray + Image Left">
    <p:bg>
      <p:bgPr>
        <a:solidFill>
          <a:srgbClr val="F5F5F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388625" y="4648200"/>
            <a:ext cx="11583193" cy="2371725"/>
          </a:xfrm>
        </p:spPr>
        <p:txBody>
          <a:bodyPr anchor="b"/>
          <a:lstStyle>
            <a:lvl1pPr algn="l">
              <a:lnSpc>
                <a:spcPct val="100000"/>
              </a:lnSpc>
              <a:defRPr sz="9000">
                <a:solidFill>
                  <a:srgbClr val="01277A"/>
                </a:solidFill>
              </a:defRPr>
            </a:lvl1pPr>
          </a:lstStyle>
          <a:p>
            <a:r>
              <a:rPr lang="en-US" dirty="0"/>
              <a:t>Title</a:t>
            </a:r>
          </a:p>
        </p:txBody>
      </p:sp>
      <p:sp>
        <p:nvSpPr>
          <p:cNvPr id="3" name="Subtitle 2"/>
          <p:cNvSpPr>
            <a:spLocks noGrp="1"/>
          </p:cNvSpPr>
          <p:nvPr>
            <p:ph type="subTitle" idx="1" hasCustomPrompt="1"/>
          </p:nvPr>
        </p:nvSpPr>
        <p:spPr>
          <a:xfrm>
            <a:off x="10388626" y="6981824"/>
            <a:ext cx="11583193" cy="3514725"/>
          </a:xfrm>
        </p:spPr>
        <p:txBody>
          <a:bodyPr/>
          <a:lstStyle>
            <a:lvl1pPr marL="0" indent="0" algn="l">
              <a:lnSpc>
                <a:spcPts val="7630"/>
              </a:lnSpc>
              <a:spcBef>
                <a:spcPts val="0"/>
              </a:spcBef>
              <a:buNone/>
              <a:defRPr sz="7200" spc="-150">
                <a:solidFill>
                  <a:srgbClr val="01277A"/>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10388625" y="3949532"/>
            <a:ext cx="3886993" cy="519618"/>
          </a:xfrm>
        </p:spPr>
        <p:txBody>
          <a:bodyPr/>
          <a:lstStyle>
            <a:lvl1pPr>
              <a:defRPr sz="2400" i="1">
                <a:solidFill>
                  <a:schemeClr val="tx1"/>
                </a:solidFill>
                <a:latin typeface="+mj-lt"/>
              </a:defRPr>
            </a:lvl1pPr>
          </a:lstStyle>
          <a:p>
            <a:pPr lvl="0"/>
            <a:r>
              <a:rPr lang="en-US" dirty="0"/>
              <a:t>Date</a:t>
            </a:r>
          </a:p>
        </p:txBody>
      </p:sp>
      <p:sp>
        <p:nvSpPr>
          <p:cNvPr id="10" name="Picture Placeholder 9">
            <a:extLst>
              <a:ext uri="{FF2B5EF4-FFF2-40B4-BE49-F238E27FC236}">
                <a16:creationId xmlns:a16="http://schemas.microsoft.com/office/drawing/2014/main" id="{B741182D-F436-397D-75FD-4C6B1A849F4B}"/>
              </a:ext>
            </a:extLst>
          </p:cNvPr>
          <p:cNvSpPr>
            <a:spLocks noGrp="1"/>
          </p:cNvSpPr>
          <p:nvPr>
            <p:ph type="pic" sz="quarter" idx="13"/>
          </p:nvPr>
        </p:nvSpPr>
        <p:spPr>
          <a:xfrm>
            <a:off x="857" y="1"/>
            <a:ext cx="9333844" cy="13715037"/>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bg1"/>
                </a:solidFill>
              </a:defRPr>
            </a:lvl1pPr>
          </a:lstStyle>
          <a:p>
            <a:r>
              <a:rPr lang="en-US"/>
              <a:t>The 2024 IBA Guidelines on Conflicts of Interest in International Arbitration</a:t>
            </a:r>
            <a:endParaRPr lang="en-GB"/>
          </a:p>
        </p:txBody>
      </p:sp>
      <p:pic>
        <p:nvPicPr>
          <p:cNvPr id="4" name="Picture 4">
            <a:extLst>
              <a:ext uri="{FF2B5EF4-FFF2-40B4-BE49-F238E27FC236}">
                <a16:creationId xmlns:a16="http://schemas.microsoft.com/office/drawing/2014/main" id="{78AA3D3C-D2FE-E6D3-7889-062523C546E6}"/>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456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750"/>
                                        <p:tgtEl>
                                          <p:spTgt spid="2"/>
                                        </p:tgtEl>
                                      </p:cBhvr>
                                    </p:animEffect>
                                  </p:childTnLst>
                                </p:cTn>
                              </p:par>
                              <p:par>
                                <p:cTn id="15" presetID="42" presetClass="path" presetSubtype="0" decel="100000" fill="hold" grpId="1" nodeType="withEffect">
                                  <p:stCondLst>
                                    <p:cond delay="500"/>
                                  </p:stCondLst>
                                  <p:childTnLst>
                                    <p:animMotion origin="layout" path="M -1.66667E-6 0.03889 L -1.66667E-6 2.77778E-6 " pathEditMode="relative" rAng="0" ptsTypes="AA">
                                      <p:cBhvr>
                                        <p:cTn id="16" dur="750" fill="hold"/>
                                        <p:tgtEl>
                                          <p:spTgt spid="2"/>
                                        </p:tgtEl>
                                        <p:attrNameLst>
                                          <p:attrName>ppt_x</p:attrName>
                                          <p:attrName>ppt_y</p:attrName>
                                        </p:attrNameLst>
                                      </p:cBhvr>
                                      <p:rCtr x="0" y="-1944"/>
                                    </p:animMotion>
                                  </p:childTnLst>
                                </p:cTn>
                              </p:par>
                              <p:par>
                                <p:cTn id="17" presetID="10" presetClass="entr" presetSubtype="0"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par>
                                <p:cTn id="20" presetID="42" presetClass="path" presetSubtype="0" decel="100000" fill="hold" grpId="1" nodeType="withEffect">
                                  <p:stCondLst>
                                    <p:cond delay="750"/>
                                  </p:stCondLst>
                                  <p:childTnLst>
                                    <p:animMotion origin="layout" path="M -1.66667E-6 0.03889 L -1.66667E-6 -2.77778E-6 " pathEditMode="relative" rAng="0" ptsTypes="AA">
                                      <p:cBhvr>
                                        <p:cTn id="21"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750"/>
                  </p:stCondLst>
                  <p:childTnLst>
                    <p:animMotion origin="layout" path="M -1.66667E-6 0.03889 L -1.66667E-6 -2.77778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0"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Light Blue + Image Left">
    <p:bg>
      <p:bgPr>
        <a:solidFill>
          <a:srgbClr val="01277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388625" y="4648200"/>
            <a:ext cx="11583193" cy="2371725"/>
          </a:xfrm>
        </p:spPr>
        <p:txBody>
          <a:bodyPr anchor="b"/>
          <a:lstStyle>
            <a:lvl1pPr algn="l">
              <a:lnSpc>
                <a:spcPct val="100000"/>
              </a:lnSpc>
              <a:defRPr sz="9000">
                <a:solidFill>
                  <a:schemeClr val="bg1"/>
                </a:solidFill>
              </a:defRPr>
            </a:lvl1pPr>
          </a:lstStyle>
          <a:p>
            <a:r>
              <a:rPr lang="en-US" dirty="0"/>
              <a:t>Title</a:t>
            </a:r>
          </a:p>
        </p:txBody>
      </p:sp>
      <p:sp>
        <p:nvSpPr>
          <p:cNvPr id="3" name="Subtitle 2"/>
          <p:cNvSpPr>
            <a:spLocks noGrp="1"/>
          </p:cNvSpPr>
          <p:nvPr>
            <p:ph type="subTitle" idx="1" hasCustomPrompt="1"/>
          </p:nvPr>
        </p:nvSpPr>
        <p:spPr>
          <a:xfrm>
            <a:off x="10388626" y="6981824"/>
            <a:ext cx="11583193" cy="3514725"/>
          </a:xfrm>
        </p:spPr>
        <p:txBody>
          <a:bodyPr/>
          <a:lstStyle>
            <a:lvl1pPr marL="0" indent="0" algn="l">
              <a:lnSpc>
                <a:spcPts val="7630"/>
              </a:lnSpc>
              <a:spcBef>
                <a:spcPts val="0"/>
              </a:spcBef>
              <a:buNone/>
              <a:defRPr sz="7200" spc="-15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10388625" y="3949532"/>
            <a:ext cx="3886993" cy="519618"/>
          </a:xfrm>
        </p:spPr>
        <p:txBody>
          <a:bodyPr/>
          <a:lstStyle>
            <a:lvl1pPr>
              <a:defRPr sz="2400" i="1">
                <a:solidFill>
                  <a:schemeClr val="bg1"/>
                </a:solidFill>
                <a:latin typeface="+mj-lt"/>
              </a:defRPr>
            </a:lvl1pPr>
          </a:lstStyle>
          <a:p>
            <a:pPr lvl="0"/>
            <a:r>
              <a:rPr lang="en-US" dirty="0"/>
              <a:t>Date</a:t>
            </a:r>
          </a:p>
        </p:txBody>
      </p:sp>
      <p:sp>
        <p:nvSpPr>
          <p:cNvPr id="10" name="Picture Placeholder 9">
            <a:extLst>
              <a:ext uri="{FF2B5EF4-FFF2-40B4-BE49-F238E27FC236}">
                <a16:creationId xmlns:a16="http://schemas.microsoft.com/office/drawing/2014/main" id="{B741182D-F436-397D-75FD-4C6B1A849F4B}"/>
              </a:ext>
            </a:extLst>
          </p:cNvPr>
          <p:cNvSpPr>
            <a:spLocks noGrp="1"/>
          </p:cNvSpPr>
          <p:nvPr>
            <p:ph type="pic" sz="quarter" idx="13"/>
          </p:nvPr>
        </p:nvSpPr>
        <p:spPr>
          <a:xfrm>
            <a:off x="857" y="1"/>
            <a:ext cx="9333844" cy="13715037"/>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bg1"/>
                </a:solidFill>
              </a:defRPr>
            </a:lvl1pPr>
          </a:lstStyle>
          <a:p>
            <a:r>
              <a:rPr lang="en-US"/>
              <a:t>The 2024 IBA Guidelines on Conflicts of Interest in International Arbitration</a:t>
            </a:r>
            <a:endParaRPr lang="en-GB"/>
          </a:p>
        </p:txBody>
      </p:sp>
      <p:pic>
        <p:nvPicPr>
          <p:cNvPr id="4" name="Picture 4">
            <a:extLst>
              <a:ext uri="{FF2B5EF4-FFF2-40B4-BE49-F238E27FC236}">
                <a16:creationId xmlns:a16="http://schemas.microsoft.com/office/drawing/2014/main" id="{78AA3D3C-D2FE-E6D3-7889-062523C546E6}"/>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5818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750"/>
                                        <p:tgtEl>
                                          <p:spTgt spid="2"/>
                                        </p:tgtEl>
                                      </p:cBhvr>
                                    </p:animEffect>
                                  </p:childTnLst>
                                </p:cTn>
                              </p:par>
                              <p:par>
                                <p:cTn id="15" presetID="42" presetClass="path" presetSubtype="0" decel="100000" fill="hold" grpId="1" nodeType="withEffect">
                                  <p:stCondLst>
                                    <p:cond delay="500"/>
                                  </p:stCondLst>
                                  <p:childTnLst>
                                    <p:animMotion origin="layout" path="M -1.66667E-6 0.03889 L -1.66667E-6 2.77778E-6 " pathEditMode="relative" rAng="0" ptsTypes="AA">
                                      <p:cBhvr>
                                        <p:cTn id="16" dur="750" fill="hold"/>
                                        <p:tgtEl>
                                          <p:spTgt spid="2"/>
                                        </p:tgtEl>
                                        <p:attrNameLst>
                                          <p:attrName>ppt_x</p:attrName>
                                          <p:attrName>ppt_y</p:attrName>
                                        </p:attrNameLst>
                                      </p:cBhvr>
                                      <p:rCtr x="0" y="-1944"/>
                                    </p:animMotion>
                                  </p:childTnLst>
                                </p:cTn>
                              </p:par>
                              <p:par>
                                <p:cTn id="17" presetID="10" presetClass="entr" presetSubtype="0"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par>
                                <p:cTn id="20" presetID="42" presetClass="path" presetSubtype="0" decel="100000" fill="hold" grpId="1" nodeType="withEffect">
                                  <p:stCondLst>
                                    <p:cond delay="750"/>
                                  </p:stCondLst>
                                  <p:childTnLst>
                                    <p:animMotion origin="layout" path="M -1.66667E-6 0.03889 L -1.66667E-6 -2.77778E-6 " pathEditMode="relative" rAng="0" ptsTypes="AA">
                                      <p:cBhvr>
                                        <p:cTn id="21"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750"/>
                  </p:stCondLst>
                  <p:childTnLst>
                    <p:animMotion origin="layout" path="M -1.66667E-6 0.03889 L -1.66667E-6 -2.77778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0"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Light Blue + Image Left">
    <p:bg>
      <p:bgPr>
        <a:solidFill>
          <a:srgbClr val="CCE5FF"/>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388625" y="4648200"/>
            <a:ext cx="11583193" cy="2371725"/>
          </a:xfrm>
        </p:spPr>
        <p:txBody>
          <a:bodyPr anchor="b"/>
          <a:lstStyle>
            <a:lvl1pPr algn="l">
              <a:lnSpc>
                <a:spcPct val="100000"/>
              </a:lnSpc>
              <a:defRPr sz="9000">
                <a:solidFill>
                  <a:srgbClr val="01277A"/>
                </a:solidFill>
              </a:defRPr>
            </a:lvl1pPr>
          </a:lstStyle>
          <a:p>
            <a:r>
              <a:rPr lang="en-US" dirty="0"/>
              <a:t>Title</a:t>
            </a:r>
          </a:p>
        </p:txBody>
      </p:sp>
      <p:sp>
        <p:nvSpPr>
          <p:cNvPr id="3" name="Subtitle 2"/>
          <p:cNvSpPr>
            <a:spLocks noGrp="1"/>
          </p:cNvSpPr>
          <p:nvPr>
            <p:ph type="subTitle" idx="1" hasCustomPrompt="1"/>
          </p:nvPr>
        </p:nvSpPr>
        <p:spPr>
          <a:xfrm>
            <a:off x="10388626" y="6981824"/>
            <a:ext cx="11583193" cy="3514725"/>
          </a:xfrm>
        </p:spPr>
        <p:txBody>
          <a:bodyPr/>
          <a:lstStyle>
            <a:lvl1pPr marL="0" indent="0" algn="l">
              <a:lnSpc>
                <a:spcPts val="7630"/>
              </a:lnSpc>
              <a:spcBef>
                <a:spcPts val="0"/>
              </a:spcBef>
              <a:buNone/>
              <a:defRPr sz="7200" spc="-150">
                <a:solidFill>
                  <a:srgbClr val="01277A"/>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Subheading</a:t>
            </a:r>
          </a:p>
        </p:txBody>
      </p:sp>
      <p:sp>
        <p:nvSpPr>
          <p:cNvPr id="8" name="Slide Number Placeholder 7">
            <a:extLst>
              <a:ext uri="{FF2B5EF4-FFF2-40B4-BE49-F238E27FC236}">
                <a16:creationId xmlns:a16="http://schemas.microsoft.com/office/drawing/2014/main" id="{40F343C3-BD91-656B-FC52-E407096F4464}"/>
              </a:ext>
            </a:extLst>
          </p:cNvPr>
          <p:cNvSpPr>
            <a:spLocks noGrp="1"/>
          </p:cNvSpPr>
          <p:nvPr>
            <p:ph type="sldNum" sz="quarter" idx="11"/>
          </p:nvPr>
        </p:nvSpPr>
        <p:spPr/>
        <p:txBody>
          <a:bodyPr/>
          <a:lstStyle/>
          <a:p>
            <a:fld id="{6F7BF066-D798-4C6A-BBF7-9CBF7F180CB0}" type="slidenum">
              <a:rPr lang="en-GB" smtClean="0"/>
              <a:t>‹#›</a:t>
            </a:fld>
            <a:endParaRPr lang="en-GB"/>
          </a:p>
        </p:txBody>
      </p:sp>
      <p:sp>
        <p:nvSpPr>
          <p:cNvPr id="12" name="Text Placeholder 11">
            <a:extLst>
              <a:ext uri="{FF2B5EF4-FFF2-40B4-BE49-F238E27FC236}">
                <a16:creationId xmlns:a16="http://schemas.microsoft.com/office/drawing/2014/main" id="{015635D5-387E-C257-6776-A979AE7BC2E1}"/>
              </a:ext>
            </a:extLst>
          </p:cNvPr>
          <p:cNvSpPr>
            <a:spLocks noGrp="1"/>
          </p:cNvSpPr>
          <p:nvPr>
            <p:ph type="body" sz="quarter" idx="12" hasCustomPrompt="1"/>
          </p:nvPr>
        </p:nvSpPr>
        <p:spPr>
          <a:xfrm>
            <a:off x="10388625" y="3949532"/>
            <a:ext cx="3886993" cy="519618"/>
          </a:xfrm>
        </p:spPr>
        <p:txBody>
          <a:bodyPr/>
          <a:lstStyle>
            <a:lvl1pPr>
              <a:defRPr sz="2400" i="1">
                <a:solidFill>
                  <a:schemeClr val="tx1"/>
                </a:solidFill>
                <a:latin typeface="+mj-lt"/>
              </a:defRPr>
            </a:lvl1pPr>
          </a:lstStyle>
          <a:p>
            <a:pPr lvl="0"/>
            <a:r>
              <a:rPr lang="en-US" dirty="0"/>
              <a:t>Date</a:t>
            </a:r>
          </a:p>
        </p:txBody>
      </p:sp>
      <p:sp>
        <p:nvSpPr>
          <p:cNvPr id="10" name="Picture Placeholder 9">
            <a:extLst>
              <a:ext uri="{FF2B5EF4-FFF2-40B4-BE49-F238E27FC236}">
                <a16:creationId xmlns:a16="http://schemas.microsoft.com/office/drawing/2014/main" id="{B741182D-F436-397D-75FD-4C6B1A849F4B}"/>
              </a:ext>
            </a:extLst>
          </p:cNvPr>
          <p:cNvSpPr>
            <a:spLocks noGrp="1"/>
          </p:cNvSpPr>
          <p:nvPr>
            <p:ph type="pic" sz="quarter" idx="13"/>
          </p:nvPr>
        </p:nvSpPr>
        <p:spPr>
          <a:xfrm>
            <a:off x="857" y="1"/>
            <a:ext cx="9333844" cy="13715037"/>
          </a:xfrm>
          <a:solidFill>
            <a:schemeClr val="tx1"/>
          </a:solidFill>
        </p:spPr>
        <p:txBody>
          <a:bodyPr anchor="ctr" anchorCtr="0"/>
          <a:lstStyle>
            <a:lvl1pPr algn="ctr">
              <a:defRPr>
                <a:solidFill>
                  <a:schemeClr val="bg1"/>
                </a:solidFill>
              </a:defRPr>
            </a:lvl1pPr>
          </a:lstStyle>
          <a:p>
            <a:r>
              <a:rPr lang="en-US"/>
              <a:t>Click icon to add picture</a:t>
            </a:r>
            <a:endParaRPr lang="en-GB"/>
          </a:p>
        </p:txBody>
      </p:sp>
      <p:sp>
        <p:nvSpPr>
          <p:cNvPr id="7" name="Footer Placeholder 6">
            <a:extLst>
              <a:ext uri="{FF2B5EF4-FFF2-40B4-BE49-F238E27FC236}">
                <a16:creationId xmlns:a16="http://schemas.microsoft.com/office/drawing/2014/main" id="{E0191898-05CC-DC01-A5D6-A6659EE5C238}"/>
              </a:ext>
            </a:extLst>
          </p:cNvPr>
          <p:cNvSpPr>
            <a:spLocks noGrp="1"/>
          </p:cNvSpPr>
          <p:nvPr>
            <p:ph type="ftr" sz="quarter" idx="10"/>
          </p:nvPr>
        </p:nvSpPr>
        <p:spPr/>
        <p:txBody>
          <a:bodyPr/>
          <a:lstStyle>
            <a:lvl1pPr>
              <a:defRPr>
                <a:solidFill>
                  <a:schemeClr val="tx1"/>
                </a:solidFill>
              </a:defRPr>
            </a:lvl1pPr>
          </a:lstStyle>
          <a:p>
            <a:r>
              <a:rPr lang="en-US"/>
              <a:t>The 2024 IBA Guidelines on Conflicts of Interest in International Arbitration</a:t>
            </a:r>
            <a:endParaRPr lang="en-GB"/>
          </a:p>
        </p:txBody>
      </p:sp>
      <p:pic>
        <p:nvPicPr>
          <p:cNvPr id="4" name="Picture 4">
            <a:extLst>
              <a:ext uri="{FF2B5EF4-FFF2-40B4-BE49-F238E27FC236}">
                <a16:creationId xmlns:a16="http://schemas.microsoft.com/office/drawing/2014/main" id="{78AA3D3C-D2FE-E6D3-7889-062523C546E6}"/>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20351877" y="314187"/>
            <a:ext cx="4032123" cy="537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90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750"/>
                                        <p:tgtEl>
                                          <p:spTgt spid="2"/>
                                        </p:tgtEl>
                                      </p:cBhvr>
                                    </p:animEffect>
                                  </p:childTnLst>
                                </p:cTn>
                              </p:par>
                              <p:par>
                                <p:cTn id="15" presetID="42" presetClass="path" presetSubtype="0" decel="100000" fill="hold" grpId="1" nodeType="withEffect">
                                  <p:stCondLst>
                                    <p:cond delay="500"/>
                                  </p:stCondLst>
                                  <p:childTnLst>
                                    <p:animMotion origin="layout" path="M -1.66667E-6 0.03889 L -1.66667E-6 2.77778E-6 " pathEditMode="relative" rAng="0" ptsTypes="AA">
                                      <p:cBhvr>
                                        <p:cTn id="16" dur="750" fill="hold"/>
                                        <p:tgtEl>
                                          <p:spTgt spid="2"/>
                                        </p:tgtEl>
                                        <p:attrNameLst>
                                          <p:attrName>ppt_x</p:attrName>
                                          <p:attrName>ppt_y</p:attrName>
                                        </p:attrNameLst>
                                      </p:cBhvr>
                                      <p:rCtr x="0" y="-1944"/>
                                    </p:animMotion>
                                  </p:childTnLst>
                                </p:cTn>
                              </p:par>
                              <p:par>
                                <p:cTn id="17" presetID="10" presetClass="entr" presetSubtype="0"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par>
                                <p:cTn id="20" presetID="42" presetClass="path" presetSubtype="0" decel="100000" fill="hold" grpId="1" nodeType="withEffect">
                                  <p:stCondLst>
                                    <p:cond delay="750"/>
                                  </p:stCondLst>
                                  <p:childTnLst>
                                    <p:animMotion origin="layout" path="M -1.66667E-6 0.03889 L -1.66667E-6 -2.77778E-6 " pathEditMode="relative" rAng="0" ptsTypes="AA">
                                      <p:cBhvr>
                                        <p:cTn id="21" dur="750" fill="hold"/>
                                        <p:tgtEl>
                                          <p:spTgt spid="3"/>
                                        </p:tgtEl>
                                        <p:attrNameLst>
                                          <p:attrName>ppt_x</p:attrName>
                                          <p:attrName>ppt_y</p:attrName>
                                        </p:attrNameLst>
                                      </p:cBhvr>
                                      <p:rCtr x="0" y="-19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42" presetClass="path" presetSubtype="0" decel="100000" fill="hold" nodeType="withEffect">
                  <p:stCondLst>
                    <p:cond delay="750"/>
                  </p:stCondLst>
                  <p:childTnLst>
                    <p:animMotion origin="layout" path="M -1.66667E-6 0.03889 L -1.66667E-6 -2.77778E-6 " pathEditMode="relative" rAng="0" ptsTypes="AA">
                      <p:cBhvr>
                        <p:cTn dur="750" fill="hold"/>
                        <p:tgtEl>
                          <p:spTgt spid="3"/>
                        </p:tgtEl>
                        <p:attrNameLst>
                          <p:attrName>ppt_x</p:attrName>
                          <p:attrName>ppt_y</p:attrName>
                        </p:attrNameLst>
                      </p:cBhvr>
                      <p:rCtr x="0" y="-1944"/>
                    </p:animMotion>
                  </p:childTnLst>
                </p:cTn>
              </p:par>
            </p:tnLst>
          </p:tmpl>
        </p:tmplLst>
      </p:bldP>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0"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5950" y="2289175"/>
            <a:ext cx="22599650" cy="1462087"/>
          </a:xfrm>
          <a:prstGeom prst="rect">
            <a:avLst/>
          </a:prstGeom>
        </p:spPr>
        <p:txBody>
          <a:bodyPr vert="horz" lIns="0" tIns="0" rIns="0" bIns="0" rtlCol="0" anchor="b" anchorCtr="0">
            <a:noAutofit/>
          </a:bodyPr>
          <a:lstStyle/>
          <a:p>
            <a:r>
              <a:rPr lang="en-US" dirty="0"/>
              <a:t>Title</a:t>
            </a:r>
          </a:p>
        </p:txBody>
      </p:sp>
      <p:sp>
        <p:nvSpPr>
          <p:cNvPr id="3" name="Text Placeholder 2"/>
          <p:cNvSpPr>
            <a:spLocks noGrp="1"/>
          </p:cNvSpPr>
          <p:nvPr>
            <p:ph type="body" idx="1"/>
          </p:nvPr>
        </p:nvSpPr>
        <p:spPr>
          <a:xfrm>
            <a:off x="615950" y="4375150"/>
            <a:ext cx="22599650" cy="5589589"/>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608807" y="13071142"/>
            <a:ext cx="8229600" cy="246221"/>
          </a:xfrm>
          <a:prstGeom prst="rect">
            <a:avLst/>
          </a:prstGeom>
        </p:spPr>
        <p:txBody>
          <a:bodyPr vert="horz" lIns="0" tIns="0" rIns="0" bIns="0" rtlCol="0" anchor="ctr">
            <a:spAutoFit/>
          </a:bodyPr>
          <a:lstStyle>
            <a:lvl1pPr algn="l">
              <a:defRPr sz="1600">
                <a:solidFill>
                  <a:srgbClr val="362929"/>
                </a:solidFill>
              </a:defRPr>
            </a:lvl1pPr>
          </a:lstStyle>
          <a:p>
            <a:r>
              <a:rPr lang="en-US" dirty="0"/>
              <a:t>The 2025 IBA Draft Membership</a:t>
            </a:r>
            <a:endParaRPr lang="en-GB" dirty="0"/>
          </a:p>
        </p:txBody>
      </p:sp>
      <p:sp>
        <p:nvSpPr>
          <p:cNvPr id="6" name="Slide Number Placeholder 5"/>
          <p:cNvSpPr>
            <a:spLocks noGrp="1"/>
          </p:cNvSpPr>
          <p:nvPr>
            <p:ph type="sldNum" sz="quarter" idx="4"/>
          </p:nvPr>
        </p:nvSpPr>
        <p:spPr>
          <a:xfrm>
            <a:off x="23215600" y="13071142"/>
            <a:ext cx="595310" cy="246221"/>
          </a:xfrm>
          <a:prstGeom prst="rect">
            <a:avLst/>
          </a:prstGeom>
        </p:spPr>
        <p:txBody>
          <a:bodyPr vert="horz" wrap="square" lIns="0" tIns="0" rIns="0" bIns="0" rtlCol="0" anchor="ctr">
            <a:spAutoFit/>
          </a:bodyPr>
          <a:lstStyle>
            <a:lvl1pPr algn="r">
              <a:defRPr sz="1600">
                <a:solidFill>
                  <a:schemeClr val="tx1"/>
                </a:solidFill>
              </a:defRPr>
            </a:lvl1pPr>
          </a:lstStyle>
          <a:p>
            <a:fld id="{6F7BF066-D798-4C6A-BBF7-9CBF7F180CB0}" type="slidenum">
              <a:rPr lang="en-GB" smtClean="0"/>
              <a:pPr/>
              <a:t>‹#›</a:t>
            </a:fld>
            <a:endParaRPr lang="en-GB" dirty="0"/>
          </a:p>
        </p:txBody>
      </p:sp>
    </p:spTree>
    <p:extLst>
      <p:ext uri="{BB962C8B-B14F-4D97-AF65-F5344CB8AC3E}">
        <p14:creationId xmlns:p14="http://schemas.microsoft.com/office/powerpoint/2010/main" val="2167011245"/>
      </p:ext>
    </p:extLst>
  </p:cSld>
  <p:clrMap bg1="lt1" tx1="dk1" bg2="lt2" tx2="dk2" accent1="accent1" accent2="accent2" accent3="accent3" accent4="accent4" accent5="accent5" accent6="accent6" hlink="hlink" folHlink="folHlink"/>
  <p:sldLayoutIdLst>
    <p:sldLayoutId id="2147483661" r:id="rId1"/>
    <p:sldLayoutId id="2147483668" r:id="rId2"/>
    <p:sldLayoutId id="2147483669" r:id="rId3"/>
    <p:sldLayoutId id="2147483670" r:id="rId4"/>
    <p:sldLayoutId id="2147483671" r:id="rId5"/>
    <p:sldLayoutId id="2147483674" r:id="rId6"/>
    <p:sldLayoutId id="2147483672" r:id="rId7"/>
    <p:sldLayoutId id="2147483707" r:id="rId8"/>
    <p:sldLayoutId id="2147483706" r:id="rId9"/>
    <p:sldLayoutId id="2147483675" r:id="rId10"/>
    <p:sldLayoutId id="2147483673" r:id="rId11"/>
    <p:sldLayoutId id="2147483708" r:id="rId12"/>
    <p:sldLayoutId id="2147483709" r:id="rId13"/>
    <p:sldLayoutId id="2147483704" r:id="rId14"/>
    <p:sldLayoutId id="2147483710" r:id="rId15"/>
    <p:sldLayoutId id="2147483705" r:id="rId16"/>
    <p:sldLayoutId id="2147483711" r:id="rId17"/>
    <p:sldLayoutId id="2147483663" r:id="rId18"/>
    <p:sldLayoutId id="2147483662" r:id="rId19"/>
    <p:sldLayoutId id="2147483703" r:id="rId20"/>
    <p:sldLayoutId id="2147483666" r:id="rId21"/>
    <p:sldLayoutId id="2147483677" r:id="rId22"/>
    <p:sldLayoutId id="2147483694" r:id="rId23"/>
    <p:sldLayoutId id="2147483688" r:id="rId24"/>
    <p:sldLayoutId id="2147483698" r:id="rId25"/>
    <p:sldLayoutId id="2147483699" r:id="rId26"/>
    <p:sldLayoutId id="2147483700" r:id="rId27"/>
    <p:sldLayoutId id="2147483701" r:id="rId28"/>
    <p:sldLayoutId id="2147483702" r:id="rId29"/>
    <p:sldLayoutId id="2147483712"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828800" rtl="0" eaLnBrk="1" latinLnBrk="0" hangingPunct="1">
        <a:lnSpc>
          <a:spcPts val="10000"/>
        </a:lnSpc>
        <a:spcBef>
          <a:spcPct val="0"/>
        </a:spcBef>
        <a:buNone/>
        <a:defRPr sz="9000" i="1" kern="1200">
          <a:solidFill>
            <a:srgbClr val="01277A"/>
          </a:solidFill>
          <a:latin typeface="+mj-lt"/>
          <a:ea typeface="+mj-ea"/>
          <a:cs typeface="+mj-cs"/>
        </a:defRPr>
      </a:lvl1pPr>
    </p:titleStyle>
    <p:bodyStyle>
      <a:lvl1pPr marL="0" indent="0" algn="l" defTabSz="1828800" rtl="0" eaLnBrk="1" latinLnBrk="0" hangingPunct="1">
        <a:lnSpc>
          <a:spcPct val="100000"/>
        </a:lnSpc>
        <a:spcBef>
          <a:spcPts val="600"/>
        </a:spcBef>
        <a:buFont typeface="Arial" panose="020B0604020202020204" pitchFamily="34" charset="0"/>
        <a:buNone/>
        <a:defRPr sz="4400" kern="1200">
          <a:solidFill>
            <a:schemeClr val="tx2">
              <a:lumMod val="75000"/>
            </a:schemeClr>
          </a:solidFill>
          <a:latin typeface="+mn-lt"/>
          <a:ea typeface="+mn-ea"/>
          <a:cs typeface="+mn-cs"/>
        </a:defRPr>
      </a:lvl1pPr>
      <a:lvl2pPr marL="177800" indent="-177800" algn="l" defTabSz="1828800" rtl="0" eaLnBrk="1" latinLnBrk="0" hangingPunct="1">
        <a:lnSpc>
          <a:spcPct val="100000"/>
        </a:lnSpc>
        <a:spcBef>
          <a:spcPts val="600"/>
        </a:spcBef>
        <a:buFont typeface="Arial" panose="020B0604020202020204" pitchFamily="34" charset="0"/>
        <a:buChar char="•"/>
        <a:defRPr sz="4400" kern="1200">
          <a:solidFill>
            <a:schemeClr val="tx2">
              <a:lumMod val="75000"/>
            </a:schemeClr>
          </a:solidFill>
          <a:latin typeface="+mn-lt"/>
          <a:ea typeface="+mn-ea"/>
          <a:cs typeface="+mn-cs"/>
        </a:defRPr>
      </a:lvl2pPr>
      <a:lvl3pPr marL="361950" indent="-184150" algn="l" defTabSz="1828800" rtl="0" eaLnBrk="1" latinLnBrk="0" hangingPunct="1">
        <a:lnSpc>
          <a:spcPct val="100000"/>
        </a:lnSpc>
        <a:spcBef>
          <a:spcPts val="600"/>
        </a:spcBef>
        <a:buFont typeface="Arial" panose="020B0604020202020204" pitchFamily="34" charset="0"/>
        <a:buChar char="•"/>
        <a:defRPr sz="4400" kern="1200">
          <a:solidFill>
            <a:schemeClr val="tx2">
              <a:lumMod val="75000"/>
            </a:schemeClr>
          </a:solidFill>
          <a:latin typeface="+mn-lt"/>
          <a:ea typeface="+mn-ea"/>
          <a:cs typeface="+mn-cs"/>
        </a:defRPr>
      </a:lvl3pPr>
      <a:lvl4pPr marL="539750" indent="-177800" algn="l" defTabSz="1828800" rtl="0" eaLnBrk="1" latinLnBrk="0" hangingPunct="1">
        <a:lnSpc>
          <a:spcPct val="100000"/>
        </a:lnSpc>
        <a:spcBef>
          <a:spcPts val="600"/>
        </a:spcBef>
        <a:buFont typeface="Arial" panose="020B0604020202020204" pitchFamily="34" charset="0"/>
        <a:buChar char="•"/>
        <a:defRPr sz="4400" kern="1200">
          <a:solidFill>
            <a:schemeClr val="tx2">
              <a:lumMod val="75000"/>
            </a:schemeClr>
          </a:solidFill>
          <a:latin typeface="+mn-lt"/>
          <a:ea typeface="+mn-ea"/>
          <a:cs typeface="+mn-cs"/>
        </a:defRPr>
      </a:lvl4pPr>
      <a:lvl5pPr marL="717550" indent="-177800" algn="l" defTabSz="1828800" rtl="0" eaLnBrk="1" latinLnBrk="0" hangingPunct="1">
        <a:lnSpc>
          <a:spcPct val="100000"/>
        </a:lnSpc>
        <a:spcBef>
          <a:spcPts val="600"/>
        </a:spcBef>
        <a:buFont typeface="Arial" panose="020B0604020202020204" pitchFamily="34" charset="0"/>
        <a:buChar char="•"/>
        <a:defRPr sz="4400" kern="1200">
          <a:solidFill>
            <a:schemeClr val="tx2">
              <a:lumMod val="75000"/>
            </a:schemeClr>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320" userDrawn="1">
          <p15:clr>
            <a:srgbClr val="F26B43"/>
          </p15:clr>
        </p15:guide>
        <p15:guide id="2" pos="7680" userDrawn="1">
          <p15:clr>
            <a:srgbClr val="F26B43"/>
          </p15:clr>
        </p15:guide>
        <p15:guide id="3" pos="388" userDrawn="1">
          <p15:clr>
            <a:srgbClr val="F26B43"/>
          </p15:clr>
        </p15:guide>
        <p15:guide id="4" pos="14972" userDrawn="1">
          <p15:clr>
            <a:srgbClr val="F26B43"/>
          </p15:clr>
        </p15:guide>
        <p15:guide id="5" pos="1462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Marcador de título 1">
            <a:extLst>
              <a:ext uri="{FF2B5EF4-FFF2-40B4-BE49-F238E27FC236}">
                <a16:creationId xmlns:a16="http://schemas.microsoft.com/office/drawing/2014/main" id="{327C2092-D1A9-492B-9029-E8C3C888F0B3}"/>
              </a:ext>
            </a:extLst>
          </p:cNvPr>
          <p:cNvSpPr>
            <a:spLocks noGrp="1"/>
          </p:cNvSpPr>
          <p:nvPr>
            <p:ph type="title"/>
          </p:nvPr>
        </p:nvSpPr>
        <p:spPr bwMode="auto">
          <a:xfrm>
            <a:off x="492127" y="295276"/>
            <a:ext cx="233997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CL"/>
              <a:t>Haga clic para modificar el estilo de título del patrón</a:t>
            </a:r>
            <a:endParaRPr lang="es-CL" altLang="es-CL"/>
          </a:p>
        </p:txBody>
      </p:sp>
      <p:sp>
        <p:nvSpPr>
          <p:cNvPr id="1027" name="Marcador de texto 2">
            <a:extLst>
              <a:ext uri="{FF2B5EF4-FFF2-40B4-BE49-F238E27FC236}">
                <a16:creationId xmlns:a16="http://schemas.microsoft.com/office/drawing/2014/main" id="{7D3AF9A7-1DBC-422B-B313-51D754B5DC9C}"/>
              </a:ext>
            </a:extLst>
          </p:cNvPr>
          <p:cNvSpPr>
            <a:spLocks noGrp="1"/>
          </p:cNvSpPr>
          <p:nvPr>
            <p:ph type="body" idx="1"/>
          </p:nvPr>
        </p:nvSpPr>
        <p:spPr bwMode="auto">
          <a:xfrm>
            <a:off x="501651" y="2901951"/>
            <a:ext cx="23390226" cy="897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CL"/>
              <a:t>Haga clic para modificar el estilo de texto del patrón</a:t>
            </a:r>
          </a:p>
          <a:p>
            <a:pPr lvl="1"/>
            <a:r>
              <a:rPr lang="es-ES" altLang="es-CL"/>
              <a:t>Segundo nivel</a:t>
            </a:r>
          </a:p>
          <a:p>
            <a:pPr lvl="2"/>
            <a:r>
              <a:rPr lang="es-ES" altLang="es-CL"/>
              <a:t>Tercer nivel</a:t>
            </a:r>
          </a:p>
          <a:p>
            <a:pPr lvl="3"/>
            <a:r>
              <a:rPr lang="es-ES" altLang="es-CL"/>
              <a:t>Cuarto nivel</a:t>
            </a:r>
          </a:p>
          <a:p>
            <a:pPr lvl="4"/>
            <a:r>
              <a:rPr lang="es-ES" altLang="es-CL"/>
              <a:t>Quinto nivel</a:t>
            </a:r>
            <a:endParaRPr lang="es-CL" altLang="es-CL"/>
          </a:p>
        </p:txBody>
      </p:sp>
      <p:sp>
        <p:nvSpPr>
          <p:cNvPr id="4" name="Marcador de fecha 3">
            <a:extLst>
              <a:ext uri="{FF2B5EF4-FFF2-40B4-BE49-F238E27FC236}">
                <a16:creationId xmlns:a16="http://schemas.microsoft.com/office/drawing/2014/main" id="{CE28FAA8-AC57-40CD-A51A-527030B97D85}"/>
              </a:ext>
            </a:extLst>
          </p:cNvPr>
          <p:cNvSpPr>
            <a:spLocks noGrp="1"/>
          </p:cNvSpPr>
          <p:nvPr>
            <p:ph type="dt" sz="half" idx="2"/>
          </p:nvPr>
        </p:nvSpPr>
        <p:spPr>
          <a:xfrm>
            <a:off x="492126" y="12712701"/>
            <a:ext cx="5486400" cy="730250"/>
          </a:xfrm>
          <a:prstGeom prst="rect">
            <a:avLst/>
          </a:prstGeom>
        </p:spPr>
        <p:txBody>
          <a:bodyPr vert="horz" lIns="91440" tIns="45720" rIns="91440" bIns="45720" rtlCol="0" anchor="ctr"/>
          <a:lstStyle>
            <a:lvl1pPr algn="l" eaLnBrk="1" fontAlgn="auto" hangingPunct="1">
              <a:spcBef>
                <a:spcPct val="0"/>
              </a:spcBef>
              <a:spcAft>
                <a:spcPct val="0"/>
              </a:spcAft>
              <a:defRPr sz="2400">
                <a:solidFill>
                  <a:prstClr val="black">
                    <a:tint val="75000"/>
                  </a:prstClr>
                </a:solidFill>
                <a:latin typeface="+mn-lt"/>
              </a:defRPr>
            </a:lvl1pPr>
          </a:lstStyle>
          <a:p>
            <a:pPr>
              <a:defRPr/>
            </a:pPr>
            <a:fld id="{AA2134EB-4678-4EA3-A953-EECC0CC13E9E}" type="datetime1">
              <a:rPr lang="es-CL"/>
              <a:pPr>
                <a:defRPr/>
              </a:pPr>
              <a:t>29-07-2025</a:t>
            </a:fld>
            <a:endParaRPr lang="es-CL"/>
          </a:p>
        </p:txBody>
      </p:sp>
      <p:sp>
        <p:nvSpPr>
          <p:cNvPr id="5" name="Marcador de pie de página 4">
            <a:extLst>
              <a:ext uri="{FF2B5EF4-FFF2-40B4-BE49-F238E27FC236}">
                <a16:creationId xmlns:a16="http://schemas.microsoft.com/office/drawing/2014/main" id="{08FD07B2-BEEB-4960-9D2D-FC7CD1998657}"/>
              </a:ext>
            </a:extLst>
          </p:cNvPr>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eaLnBrk="1" fontAlgn="auto" hangingPunct="1">
              <a:spcBef>
                <a:spcPct val="0"/>
              </a:spcBef>
              <a:spcAft>
                <a:spcPct val="0"/>
              </a:spcAft>
              <a:defRPr sz="2400" b="1">
                <a:solidFill>
                  <a:srgbClr val="FF0000"/>
                </a:solidFill>
                <a:latin typeface="+mn-lt"/>
              </a:defRPr>
            </a:lvl1pPr>
          </a:lstStyle>
          <a:p>
            <a:pPr>
              <a:defRPr/>
            </a:pPr>
            <a:r>
              <a:rPr lang="es-CL"/>
              <a:t>CONFIDENCIAL Y SUJETO A SECRETO PROFESIONAL</a:t>
            </a:r>
          </a:p>
        </p:txBody>
      </p:sp>
      <p:sp>
        <p:nvSpPr>
          <p:cNvPr id="6" name="Marcador de número de diapositiva 5">
            <a:extLst>
              <a:ext uri="{FF2B5EF4-FFF2-40B4-BE49-F238E27FC236}">
                <a16:creationId xmlns:a16="http://schemas.microsoft.com/office/drawing/2014/main" id="{5FC3D168-1380-432D-8721-5199693736CF}"/>
              </a:ext>
            </a:extLst>
          </p:cNvPr>
          <p:cNvSpPr>
            <a:spLocks noGrp="1"/>
          </p:cNvSpPr>
          <p:nvPr>
            <p:ph type="sldNum" sz="quarter" idx="4"/>
          </p:nvPr>
        </p:nvSpPr>
        <p:spPr>
          <a:xfrm>
            <a:off x="18405476" y="12680951"/>
            <a:ext cx="5486400" cy="730250"/>
          </a:xfrm>
          <a:prstGeom prst="rect">
            <a:avLst/>
          </a:prstGeom>
        </p:spPr>
        <p:txBody>
          <a:bodyPr vert="horz" lIns="91440" tIns="45720" rIns="91440" bIns="45720" rtlCol="0" anchor="ctr"/>
          <a:lstStyle>
            <a:lvl1pPr algn="r" eaLnBrk="1" fontAlgn="auto" hangingPunct="1">
              <a:spcBef>
                <a:spcPct val="0"/>
              </a:spcBef>
              <a:spcAft>
                <a:spcPct val="0"/>
              </a:spcAft>
              <a:defRPr sz="2400">
                <a:solidFill>
                  <a:prstClr val="black">
                    <a:tint val="75000"/>
                  </a:prstClr>
                </a:solidFill>
                <a:latin typeface="+mn-lt"/>
              </a:defRPr>
            </a:lvl1pPr>
          </a:lstStyle>
          <a:p>
            <a:pPr>
              <a:defRPr/>
            </a:pPr>
            <a:fld id="{637D7C2C-F8AD-41DB-B647-DAFBDBCDB8E0}" type="slidenum">
              <a:rPr lang="es-CL"/>
              <a:pPr>
                <a:defRPr/>
              </a:pPr>
              <a:t>‹#›</a:t>
            </a:fld>
            <a:endParaRPr lang="es-CL"/>
          </a:p>
        </p:txBody>
      </p:sp>
    </p:spTree>
    <p:extLst>
      <p:ext uri="{BB962C8B-B14F-4D97-AF65-F5344CB8AC3E}">
        <p14:creationId xmlns:p14="http://schemas.microsoft.com/office/powerpoint/2010/main" val="2571222161"/>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transition/>
  <p:hf hdr="0" ftr="0" dt="0"/>
  <p:txStyles>
    <p:titleStyle>
      <a:lvl1pPr algn="l" rtl="0" eaLnBrk="0" fontAlgn="base" hangingPunct="0">
        <a:lnSpc>
          <a:spcPct val="90000"/>
        </a:lnSpc>
        <a:spcBef>
          <a:spcPct val="0"/>
        </a:spcBef>
        <a:spcAft>
          <a:spcPct val="0"/>
        </a:spcAft>
        <a:defRPr sz="6400" b="1" kern="1200">
          <a:solidFill>
            <a:srgbClr val="002060"/>
          </a:solidFill>
          <a:latin typeface="Gill Sans"/>
          <a:ea typeface="+mj-ea"/>
          <a:cs typeface="+mj-cs"/>
        </a:defRPr>
      </a:lvl1pPr>
      <a:lvl2pPr algn="l" rtl="0" eaLnBrk="0" fontAlgn="base" hangingPunct="0">
        <a:lnSpc>
          <a:spcPct val="90000"/>
        </a:lnSpc>
        <a:spcBef>
          <a:spcPct val="0"/>
        </a:spcBef>
        <a:spcAft>
          <a:spcPct val="0"/>
        </a:spcAft>
        <a:defRPr sz="6400" b="1">
          <a:solidFill>
            <a:srgbClr val="002060"/>
          </a:solidFill>
          <a:latin typeface="Gill Sans"/>
        </a:defRPr>
      </a:lvl2pPr>
      <a:lvl3pPr algn="l" rtl="0" eaLnBrk="0" fontAlgn="base" hangingPunct="0">
        <a:lnSpc>
          <a:spcPct val="90000"/>
        </a:lnSpc>
        <a:spcBef>
          <a:spcPct val="0"/>
        </a:spcBef>
        <a:spcAft>
          <a:spcPct val="0"/>
        </a:spcAft>
        <a:defRPr sz="6400" b="1">
          <a:solidFill>
            <a:srgbClr val="002060"/>
          </a:solidFill>
          <a:latin typeface="Gill Sans"/>
        </a:defRPr>
      </a:lvl3pPr>
      <a:lvl4pPr algn="l" rtl="0" eaLnBrk="0" fontAlgn="base" hangingPunct="0">
        <a:lnSpc>
          <a:spcPct val="90000"/>
        </a:lnSpc>
        <a:spcBef>
          <a:spcPct val="0"/>
        </a:spcBef>
        <a:spcAft>
          <a:spcPct val="0"/>
        </a:spcAft>
        <a:defRPr sz="6400" b="1">
          <a:solidFill>
            <a:srgbClr val="002060"/>
          </a:solidFill>
          <a:latin typeface="Gill Sans"/>
        </a:defRPr>
      </a:lvl4pPr>
      <a:lvl5pPr algn="l" rtl="0" eaLnBrk="0" fontAlgn="base" hangingPunct="0">
        <a:lnSpc>
          <a:spcPct val="90000"/>
        </a:lnSpc>
        <a:spcBef>
          <a:spcPct val="0"/>
        </a:spcBef>
        <a:spcAft>
          <a:spcPct val="0"/>
        </a:spcAft>
        <a:defRPr sz="6400" b="1">
          <a:solidFill>
            <a:srgbClr val="002060"/>
          </a:solidFill>
          <a:latin typeface="Gill Sans"/>
        </a:defRPr>
      </a:lvl5pPr>
      <a:lvl6pPr marL="914400" algn="l" rtl="0" fontAlgn="base">
        <a:lnSpc>
          <a:spcPct val="90000"/>
        </a:lnSpc>
        <a:spcBef>
          <a:spcPct val="0"/>
        </a:spcBef>
        <a:spcAft>
          <a:spcPct val="0"/>
        </a:spcAft>
        <a:defRPr sz="6400" b="1">
          <a:solidFill>
            <a:srgbClr val="002060"/>
          </a:solidFill>
          <a:latin typeface="Gill Sans"/>
        </a:defRPr>
      </a:lvl6pPr>
      <a:lvl7pPr marL="1828800" algn="l" rtl="0" fontAlgn="base">
        <a:lnSpc>
          <a:spcPct val="90000"/>
        </a:lnSpc>
        <a:spcBef>
          <a:spcPct val="0"/>
        </a:spcBef>
        <a:spcAft>
          <a:spcPct val="0"/>
        </a:spcAft>
        <a:defRPr sz="6400" b="1">
          <a:solidFill>
            <a:srgbClr val="002060"/>
          </a:solidFill>
          <a:latin typeface="Gill Sans"/>
        </a:defRPr>
      </a:lvl7pPr>
      <a:lvl8pPr marL="2743200" algn="l" rtl="0" fontAlgn="base">
        <a:lnSpc>
          <a:spcPct val="90000"/>
        </a:lnSpc>
        <a:spcBef>
          <a:spcPct val="0"/>
        </a:spcBef>
        <a:spcAft>
          <a:spcPct val="0"/>
        </a:spcAft>
        <a:defRPr sz="6400" b="1">
          <a:solidFill>
            <a:srgbClr val="002060"/>
          </a:solidFill>
          <a:latin typeface="Gill Sans"/>
        </a:defRPr>
      </a:lvl8pPr>
      <a:lvl9pPr marL="3657600" algn="l" rtl="0" fontAlgn="base">
        <a:lnSpc>
          <a:spcPct val="90000"/>
        </a:lnSpc>
        <a:spcBef>
          <a:spcPct val="0"/>
        </a:spcBef>
        <a:spcAft>
          <a:spcPct val="0"/>
        </a:spcAft>
        <a:defRPr sz="6400" b="1">
          <a:solidFill>
            <a:srgbClr val="002060"/>
          </a:solidFill>
          <a:latin typeface="Gill Sans"/>
        </a:defRPr>
      </a:lvl9pPr>
    </p:titleStyle>
    <p:bodyStyle>
      <a:lvl1pPr marL="457200" indent="-457200" algn="l" rtl="0" eaLnBrk="0" fontAlgn="base" hangingPunct="0">
        <a:lnSpc>
          <a:spcPct val="90000"/>
        </a:lnSpc>
        <a:spcBef>
          <a:spcPts val="2000"/>
        </a:spcBef>
        <a:spcAft>
          <a:spcPct val="0"/>
        </a:spcAft>
        <a:buFont typeface="Arial" panose="020B0604020202020204" pitchFamily="34" charset="0"/>
        <a:buChar char="•"/>
        <a:defRPr sz="4000" kern="1200">
          <a:solidFill>
            <a:schemeClr val="tx1"/>
          </a:solidFill>
          <a:latin typeface="Gill Sans"/>
          <a:ea typeface="+mn-ea"/>
          <a:cs typeface="+mn-cs"/>
        </a:defRPr>
      </a:lvl1pPr>
      <a:lvl2pPr marL="1371600" indent="-457200" algn="l" rtl="0" eaLnBrk="0" fontAlgn="base" hangingPunct="0">
        <a:lnSpc>
          <a:spcPct val="90000"/>
        </a:lnSpc>
        <a:spcBef>
          <a:spcPts val="1000"/>
        </a:spcBef>
        <a:spcAft>
          <a:spcPct val="0"/>
        </a:spcAft>
        <a:buFont typeface="Arial" panose="020B0604020202020204" pitchFamily="34" charset="0"/>
        <a:buChar char="•"/>
        <a:defRPr sz="4000" kern="1200">
          <a:solidFill>
            <a:schemeClr val="tx1"/>
          </a:solidFill>
          <a:latin typeface="Gill Sans"/>
          <a:ea typeface="+mn-ea"/>
          <a:cs typeface="+mn-cs"/>
        </a:defRPr>
      </a:lvl2pPr>
      <a:lvl3pPr marL="2286000" indent="-457200" algn="l" rtl="0" eaLnBrk="0" fontAlgn="base" hangingPunct="0">
        <a:lnSpc>
          <a:spcPct val="90000"/>
        </a:lnSpc>
        <a:spcBef>
          <a:spcPts val="1000"/>
        </a:spcBef>
        <a:spcAft>
          <a:spcPct val="0"/>
        </a:spcAft>
        <a:buFont typeface="Arial" panose="020B0604020202020204" pitchFamily="34" charset="0"/>
        <a:buChar char="•"/>
        <a:defRPr sz="4000" kern="1200">
          <a:solidFill>
            <a:schemeClr val="tx1"/>
          </a:solidFill>
          <a:latin typeface="Gill Sans"/>
          <a:ea typeface="+mn-ea"/>
          <a:cs typeface="+mn-cs"/>
        </a:defRPr>
      </a:lvl3pPr>
      <a:lvl4pPr marL="3200400" indent="-457200" algn="l" rtl="0" eaLnBrk="0" fontAlgn="base" hangingPunct="0">
        <a:lnSpc>
          <a:spcPct val="90000"/>
        </a:lnSpc>
        <a:spcBef>
          <a:spcPts val="1000"/>
        </a:spcBef>
        <a:spcAft>
          <a:spcPct val="0"/>
        </a:spcAft>
        <a:buFont typeface="Arial" panose="020B0604020202020204" pitchFamily="34" charset="0"/>
        <a:buChar char="•"/>
        <a:defRPr sz="4000" kern="1200">
          <a:solidFill>
            <a:schemeClr val="tx1"/>
          </a:solidFill>
          <a:latin typeface="Gill Sans"/>
          <a:ea typeface="+mn-ea"/>
          <a:cs typeface="+mn-cs"/>
        </a:defRPr>
      </a:lvl4pPr>
      <a:lvl5pPr marL="4114800" indent="-457200" algn="l" rtl="0" eaLnBrk="0" fontAlgn="base" hangingPunct="0">
        <a:lnSpc>
          <a:spcPct val="90000"/>
        </a:lnSpc>
        <a:spcBef>
          <a:spcPts val="1000"/>
        </a:spcBef>
        <a:spcAft>
          <a:spcPct val="0"/>
        </a:spcAft>
        <a:buFont typeface="Arial" panose="020B0604020202020204" pitchFamily="34" charset="0"/>
        <a:buChar char="•"/>
        <a:defRPr sz="4000" kern="1200">
          <a:solidFill>
            <a:schemeClr val="tx1"/>
          </a:solidFill>
          <a:latin typeface="Gill Sans"/>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s-CL"/>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1.xml"/><Relationship Id="rId6" Type="http://schemas.openxmlformats.org/officeDocument/2006/relationships/image" Target="../media/image8.jpeg"/><Relationship Id="rId5" Type="http://schemas.openxmlformats.org/officeDocument/2006/relationships/image" Target="../media/image7.png"/><Relationship Id="rId10" Type="http://schemas.openxmlformats.org/officeDocument/2006/relationships/image" Target="../media/image1.png"/><Relationship Id="rId4" Type="http://schemas.openxmlformats.org/officeDocument/2006/relationships/image" Target="../media/image6.png"/><Relationship Id="rId9"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1.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hyperlink" Target="https://www.linkedin.com/company/international-bar-association/?originalSubdomain=es" TargetMode="Externa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1.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3" Type="http://schemas.openxmlformats.org/officeDocument/2006/relationships/hyperlink" Target="https://www.ibahttps/www.ibanet.org/Membership/Countries-Eligible-For-Discountnet.org/Membership/Countries-Eligible-For-Discount" TargetMode="External"/><Relationship Id="rId2" Type="http://schemas.openxmlformats.org/officeDocument/2006/relationships/hyperlink" Target="https://www.ibanet.org/Join" TargetMode="Externa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Layout" Target="../slideLayouts/slideLayout21.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hyperlink" Target="mailto:kate.browndevejar@dlapiper.com" TargetMode="External"/><Relationship Id="rId2" Type="http://schemas.openxmlformats.org/officeDocument/2006/relationships/hyperlink" Target="mailto:chiann.bao@arb-boutique.com" TargetMode="External"/><Relationship Id="rId1" Type="http://schemas.openxmlformats.org/officeDocument/2006/relationships/slideLayout" Target="../slideLayouts/slideLayout21.xml"/><Relationship Id="rId4" Type="http://schemas.openxmlformats.org/officeDocument/2006/relationships/hyperlink" Target="https://www.ibanet.org/officer/officerList/3010"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ibanet.org/" TargetMode="External"/><Relationship Id="rId2" Type="http://schemas.openxmlformats.org/officeDocument/2006/relationships/image" Target="../media/image28.png"/><Relationship Id="rId1" Type="http://schemas.openxmlformats.org/officeDocument/2006/relationships/slideLayout" Target="../slideLayouts/slideLayout30.xml"/><Relationship Id="rId4" Type="http://schemas.openxmlformats.org/officeDocument/2006/relationships/hyperlink" Target="https://www.ibanet.org/unit/Dispute+Resolution+Section/committee/Arbitration+Committee/301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75000"/>
            <a:alpha val="42000"/>
          </a:schemeClr>
        </a:solidFill>
        <a:effectLst/>
      </p:bgPr>
    </p:bg>
    <p:spTree>
      <p:nvGrpSpPr>
        <p:cNvPr id="1" name=""/>
        <p:cNvGrpSpPr/>
        <p:nvPr/>
      </p:nvGrpSpPr>
      <p:grpSpPr>
        <a:xfrm>
          <a:off x="0" y="0"/>
          <a:ext cx="0" cy="0"/>
          <a:chOff x="0" y="0"/>
          <a:chExt cx="0" cy="0"/>
        </a:xfrm>
      </p:grpSpPr>
      <p:sp>
        <p:nvSpPr>
          <p:cNvPr id="13314" name="Rectangle 1">
            <a:extLst>
              <a:ext uri="{FF2B5EF4-FFF2-40B4-BE49-F238E27FC236}">
                <a16:creationId xmlns:a16="http://schemas.microsoft.com/office/drawing/2014/main" id="{323483E9-406A-4BE5-99A0-3A6FCEABE81A}"/>
              </a:ext>
            </a:extLst>
          </p:cNvPr>
          <p:cNvSpPr/>
          <p:nvPr/>
        </p:nvSpPr>
        <p:spPr bwMode="auto">
          <a:xfrm>
            <a:off x="981075" y="5667845"/>
            <a:ext cx="22421850" cy="263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marL="177800">
              <a:lnSpc>
                <a:spcPct val="90000"/>
              </a:lnSpc>
              <a:spcBef>
                <a:spcPts val="1000"/>
              </a:spcBef>
              <a:buFont typeface="Arial" panose="020B0604020202020204" pitchFamily="34" charset="0"/>
              <a:buChar char="•"/>
              <a:defRPr sz="2000">
                <a:solidFill>
                  <a:schemeClr val="tx1"/>
                </a:solidFill>
                <a:latin typeface="Gill Sans"/>
              </a:defRPr>
            </a:lvl1pPr>
            <a:lvl2pPr marL="742950" indent="-285750">
              <a:lnSpc>
                <a:spcPct val="90000"/>
              </a:lnSpc>
              <a:spcBef>
                <a:spcPts val="500"/>
              </a:spcBef>
              <a:buFont typeface="Arial" panose="020B0604020202020204" pitchFamily="34" charset="0"/>
              <a:buChar char="•"/>
              <a:defRPr sz="2000">
                <a:solidFill>
                  <a:schemeClr val="tx1"/>
                </a:solidFill>
                <a:latin typeface="Gill Sans"/>
              </a:defRPr>
            </a:lvl2pPr>
            <a:lvl3pPr marL="1143000" indent="-228600">
              <a:lnSpc>
                <a:spcPct val="90000"/>
              </a:lnSpc>
              <a:spcBef>
                <a:spcPts val="500"/>
              </a:spcBef>
              <a:buFont typeface="Arial" panose="020B0604020202020204" pitchFamily="34" charset="0"/>
              <a:buChar char="•"/>
              <a:defRPr sz="2000">
                <a:solidFill>
                  <a:schemeClr val="tx1"/>
                </a:solidFill>
                <a:latin typeface="Gill Sans"/>
              </a:defRPr>
            </a:lvl3pPr>
            <a:lvl4pPr marL="1600200" indent="-228600">
              <a:lnSpc>
                <a:spcPct val="90000"/>
              </a:lnSpc>
              <a:spcBef>
                <a:spcPts val="500"/>
              </a:spcBef>
              <a:buFont typeface="Arial" panose="020B0604020202020204" pitchFamily="34" charset="0"/>
              <a:buChar char="•"/>
              <a:defRPr sz="2000">
                <a:solidFill>
                  <a:schemeClr val="tx1"/>
                </a:solidFill>
                <a:latin typeface="Gill Sans"/>
              </a:defRPr>
            </a:lvl4pPr>
            <a:lvl5pPr marL="2057400" indent="-228600">
              <a:lnSpc>
                <a:spcPct val="90000"/>
              </a:lnSpc>
              <a:spcBef>
                <a:spcPts val="500"/>
              </a:spcBef>
              <a:buFont typeface="Arial" panose="020B0604020202020204" pitchFamily="34" charset="0"/>
              <a:buChar char="•"/>
              <a:defRPr sz="2000">
                <a:solidFill>
                  <a:schemeClr val="tx1"/>
                </a:solidFill>
                <a:latin typeface="Gill Sans"/>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9pPr>
          </a:lstStyle>
          <a:p>
            <a:pPr marL="355600" algn="ctr" defTabSz="1828800" fontAlgn="base">
              <a:lnSpc>
                <a:spcPct val="100000"/>
              </a:lnSpc>
              <a:spcBef>
                <a:spcPct val="0"/>
              </a:spcBef>
              <a:spcAft>
                <a:spcPct val="0"/>
              </a:spcAft>
              <a:buNone/>
              <a:defRPr/>
            </a:pPr>
            <a:r>
              <a:rPr lang="en-US" altLang="es-CL" sz="7200" b="1" dirty="0">
                <a:solidFill>
                  <a:srgbClr val="FFFFFF"/>
                </a:solidFill>
                <a:latin typeface="Garamond" panose="02020404030301010803" pitchFamily="18" charset="0"/>
                <a:ea typeface="ヒラギノ角ゴ ProN W3"/>
                <a:cs typeface="Arial" panose="020B0604020202020204" pitchFamily="34" charset="0"/>
                <a:sym typeface="Gill Sans"/>
              </a:rPr>
              <a:t>The International Bar Association</a:t>
            </a:r>
          </a:p>
          <a:p>
            <a:pPr marL="355600" algn="ctr" defTabSz="1828800" fontAlgn="base">
              <a:lnSpc>
                <a:spcPct val="100000"/>
              </a:lnSpc>
              <a:spcBef>
                <a:spcPct val="0"/>
              </a:spcBef>
              <a:spcAft>
                <a:spcPct val="0"/>
              </a:spcAft>
              <a:buNone/>
              <a:defRPr/>
            </a:pPr>
            <a:r>
              <a:rPr lang="en-US" altLang="es-CL" sz="7200" b="1" dirty="0">
                <a:solidFill>
                  <a:srgbClr val="FFFFFF"/>
                </a:solidFill>
                <a:latin typeface="Garamond" panose="02020404030301010803" pitchFamily="18" charset="0"/>
                <a:ea typeface="ヒラギノ角ゴ ProN W3"/>
                <a:cs typeface="Arial" panose="020B0604020202020204" pitchFamily="34" charset="0"/>
                <a:sym typeface="Gill Sans"/>
              </a:rPr>
              <a:t>                             </a:t>
            </a:r>
            <a:r>
              <a:rPr lang="en-US" altLang="es-CL" sz="6400" b="1" dirty="0">
                <a:solidFill>
                  <a:srgbClr val="FFFFFF"/>
                </a:solidFill>
                <a:latin typeface="Garamond" panose="02020404030301010803" pitchFamily="18" charset="0"/>
                <a:ea typeface="ヒラギノ角ゴ ProN W3"/>
                <a:cs typeface="Arial" panose="020B0604020202020204" pitchFamily="34" charset="0"/>
                <a:sym typeface="Gill Sans"/>
              </a:rPr>
              <a:t>Arbitration Committee </a:t>
            </a:r>
            <a:r>
              <a:rPr lang="en-US" altLang="es-CL" sz="4000" b="1" dirty="0">
                <a:solidFill>
                  <a:srgbClr val="FFFFFF"/>
                </a:solidFill>
                <a:latin typeface="Garamond" panose="02020404030301010803" pitchFamily="18" charset="0"/>
                <a:ea typeface="ヒラギノ角ゴ ProN W3"/>
                <a:cs typeface="Arial" panose="020B0604020202020204" pitchFamily="34" charset="0"/>
                <a:sym typeface="Gill Sans"/>
              </a:rPr>
              <a:t>	</a:t>
            </a:r>
            <a:r>
              <a:rPr lang="es-ES" altLang="es-CL" sz="4000" b="1" dirty="0">
                <a:solidFill>
                  <a:srgbClr val="FFFFFF"/>
                </a:solidFill>
                <a:latin typeface="Arial" panose="020B0604020202020204" pitchFamily="34" charset="0"/>
                <a:ea typeface="ヒラギノ角ゴ ProN W3"/>
                <a:cs typeface="Arial" panose="020B0604020202020204" pitchFamily="34" charset="0"/>
                <a:sym typeface="Gill Sans"/>
              </a:rPr>
              <a:t>					</a:t>
            </a:r>
            <a:endParaRPr lang="es-ES" altLang="es-CL" b="1" dirty="0">
              <a:solidFill>
                <a:srgbClr val="FFFFFF"/>
              </a:solidFill>
              <a:latin typeface="Arial" panose="020B0604020202020204" pitchFamily="34" charset="0"/>
              <a:ea typeface="ヒラギノ角ゴ ProN W3"/>
              <a:cs typeface="Arial" panose="020B0604020202020204" pitchFamily="34" charset="0"/>
              <a:sym typeface="Gill Sans"/>
            </a:endParaRPr>
          </a:p>
          <a:p>
            <a:pPr marL="355600" algn="ctr" defTabSz="1828800" fontAlgn="base">
              <a:lnSpc>
                <a:spcPct val="100000"/>
              </a:lnSpc>
              <a:spcBef>
                <a:spcPct val="0"/>
              </a:spcBef>
              <a:spcAft>
                <a:spcPct val="0"/>
              </a:spcAft>
              <a:buNone/>
              <a:defRPr/>
            </a:pPr>
            <a:endParaRPr lang="es-ES" altLang="es-CL" sz="4000" dirty="0">
              <a:solidFill>
                <a:srgbClr val="FFFFFF"/>
              </a:solidFill>
              <a:latin typeface="Arial" panose="020B0604020202020204" pitchFamily="34" charset="0"/>
              <a:ea typeface="ヒラギノ角ゴ ProN W3"/>
              <a:cs typeface="Arial" panose="020B0604020202020204" pitchFamily="34" charset="0"/>
              <a:sym typeface="Gill Sans"/>
            </a:endParaRPr>
          </a:p>
          <a:p>
            <a:pPr marL="355600" defTabSz="1828800" fontAlgn="base">
              <a:lnSpc>
                <a:spcPct val="100000"/>
              </a:lnSpc>
              <a:spcBef>
                <a:spcPct val="0"/>
              </a:spcBef>
              <a:spcAft>
                <a:spcPct val="0"/>
              </a:spcAft>
              <a:buNone/>
              <a:defRPr/>
            </a:pPr>
            <a:endParaRPr lang="es-ES" altLang="es-CL" sz="4800" dirty="0">
              <a:solidFill>
                <a:srgbClr val="FFFFFF"/>
              </a:solidFill>
              <a:ea typeface="ヒラギノ角ゴ ProN W3"/>
              <a:cs typeface="ヒラギノ角ゴ ProN W3"/>
              <a:sym typeface="Gill Sans"/>
            </a:endParaRPr>
          </a:p>
        </p:txBody>
      </p:sp>
      <p:pic>
        <p:nvPicPr>
          <p:cNvPr id="2" name="Picture 2" descr="International Bar Association - Wikipedia, la enciclopedia libre">
            <a:extLst>
              <a:ext uri="{FF2B5EF4-FFF2-40B4-BE49-F238E27FC236}">
                <a16:creationId xmlns:a16="http://schemas.microsoft.com/office/drawing/2014/main" id="{628056FE-FC44-259B-4332-360A570C2A3A}"/>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765173" y="656213"/>
            <a:ext cx="4794934" cy="47949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AF840-EF98-414E-0048-2D8DB5F06E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9C7F4B-0B68-D2B8-C79D-1236C75B8CAB}"/>
              </a:ext>
            </a:extLst>
          </p:cNvPr>
          <p:cNvSpPr>
            <a:spLocks noGrp="1"/>
          </p:cNvSpPr>
          <p:nvPr>
            <p:ph type="title"/>
          </p:nvPr>
        </p:nvSpPr>
        <p:spPr>
          <a:xfrm>
            <a:off x="615950" y="895345"/>
            <a:ext cx="21882100" cy="1462087"/>
          </a:xfrm>
        </p:spPr>
        <p:txBody>
          <a:bodyPr>
            <a:normAutofit fontScale="90000"/>
          </a:bodyPr>
          <a:lstStyle/>
          <a:p>
            <a:r>
              <a:rPr lang="en-US" dirty="0"/>
              <a:t>II. Background and Core Benefits of IBA Membership</a:t>
            </a:r>
          </a:p>
        </p:txBody>
      </p:sp>
      <p:sp>
        <p:nvSpPr>
          <p:cNvPr id="9" name="Footer Placeholder 1">
            <a:extLst>
              <a:ext uri="{FF2B5EF4-FFF2-40B4-BE49-F238E27FC236}">
                <a16:creationId xmlns:a16="http://schemas.microsoft.com/office/drawing/2014/main" id="{A9F430D7-3476-DA4A-67DD-AB735CC9670D}"/>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555F3AC6-C1F2-7B01-23E4-D24AC43306EA}"/>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10</a:t>
            </a:fld>
            <a:endParaRPr lang="en-GB"/>
          </a:p>
        </p:txBody>
      </p:sp>
      <p:sp>
        <p:nvSpPr>
          <p:cNvPr id="42" name="Elipse 7">
            <a:extLst>
              <a:ext uri="{FF2B5EF4-FFF2-40B4-BE49-F238E27FC236}">
                <a16:creationId xmlns:a16="http://schemas.microsoft.com/office/drawing/2014/main" id="{F2C9C90D-63EF-77C1-D669-0936123495A9}"/>
              </a:ext>
            </a:extLst>
          </p:cNvPr>
          <p:cNvSpPr/>
          <p:nvPr/>
        </p:nvSpPr>
        <p:spPr>
          <a:xfrm>
            <a:off x="2292133" y="3447654"/>
            <a:ext cx="20008030" cy="8663481"/>
          </a:xfrm>
          <a:prstGeom prst="ellipse">
            <a:avLst/>
          </a:prstGeom>
          <a:no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56" name="Picture 2" descr="United Nations - Wikipedia">
            <a:extLst>
              <a:ext uri="{FF2B5EF4-FFF2-40B4-BE49-F238E27FC236}">
                <a16:creationId xmlns:a16="http://schemas.microsoft.com/office/drawing/2014/main" id="{3435CF92-0C0A-7044-E37C-F50E577DF60C}"/>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476870" y="2425663"/>
            <a:ext cx="3430258" cy="228683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6" descr="International Monetary Fund - Wikipedia">
            <a:extLst>
              <a:ext uri="{FF2B5EF4-FFF2-40B4-BE49-F238E27FC236}">
                <a16:creationId xmlns:a16="http://schemas.microsoft.com/office/drawing/2014/main" id="{E2928752-64FE-1710-B579-FB7636D9CD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66853" y="10370356"/>
            <a:ext cx="2450294" cy="2450294"/>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8" descr="Flag of the Commonwealth of Nations - Wikipedia">
            <a:extLst>
              <a:ext uri="{FF2B5EF4-FFF2-40B4-BE49-F238E27FC236}">
                <a16:creationId xmlns:a16="http://schemas.microsoft.com/office/drawing/2014/main" id="{5DB9CEAC-5E45-04E3-3629-3D946BCA6A12}"/>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7267089" y="3447654"/>
            <a:ext cx="3430258" cy="1949143"/>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Council of Europe | International Cooperation | More about Public  Prosecution - Soustava státního zastupitelství ČR">
            <a:extLst>
              <a:ext uri="{FF2B5EF4-FFF2-40B4-BE49-F238E27FC236}">
                <a16:creationId xmlns:a16="http://schemas.microsoft.com/office/drawing/2014/main" id="{4707CE49-A851-A394-A75E-B5979FFAD040}"/>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4295190" y="3447653"/>
            <a:ext cx="3430257" cy="1949143"/>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0" descr="La OECD publica el cuarto informe anual de progreso del Marco Inclusivo de  la OCDE/G20 sobre BEPS | IFA Chile">
            <a:extLst>
              <a:ext uri="{FF2B5EF4-FFF2-40B4-BE49-F238E27FC236}">
                <a16:creationId xmlns:a16="http://schemas.microsoft.com/office/drawing/2014/main" id="{76B80250-A7FC-DDEC-1BB4-F8C9E6E6DA0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032" y="6636815"/>
            <a:ext cx="3395157" cy="2263437"/>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0" descr="European Parliament | European Union ...">
            <a:extLst>
              <a:ext uri="{FF2B5EF4-FFF2-40B4-BE49-F238E27FC236}">
                <a16:creationId xmlns:a16="http://schemas.microsoft.com/office/drawing/2014/main" id="{B38F9E34-B806-5EE6-35B8-5E03ABED86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297107" y="6205684"/>
            <a:ext cx="3395157" cy="269456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a:extLst>
              <a:ext uri="{FF2B5EF4-FFF2-40B4-BE49-F238E27FC236}">
                <a16:creationId xmlns:a16="http://schemas.microsoft.com/office/drawing/2014/main" id="{81A22B76-8B48-1B4D-7BEE-C10B11BCA96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58809" y="9652451"/>
            <a:ext cx="2289461" cy="2289461"/>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4" descr="World Trade Organization | United Nations">
            <a:extLst>
              <a:ext uri="{FF2B5EF4-FFF2-40B4-BE49-F238E27FC236}">
                <a16:creationId xmlns:a16="http://schemas.microsoft.com/office/drawing/2014/main" id="{C9CA8323-EB1D-A113-4864-5AF6FA83D047}"/>
              </a:ext>
            </a:extLst>
          </p:cNvPr>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4135730" y="9763221"/>
            <a:ext cx="3815994" cy="2036191"/>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a:extLst>
              <a:ext uri="{FF2B5EF4-FFF2-40B4-BE49-F238E27FC236}">
                <a16:creationId xmlns:a16="http://schemas.microsoft.com/office/drawing/2014/main" id="{C513D5AF-B99C-D9C5-D4F9-EE861399AEA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76006" y="6188351"/>
            <a:ext cx="10482803" cy="139770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B1BEA35-E304-12A8-BC9E-9A69ADE59A38}"/>
              </a:ext>
            </a:extLst>
          </p:cNvPr>
          <p:cNvSpPr txBox="1"/>
          <p:nvPr/>
        </p:nvSpPr>
        <p:spPr>
          <a:xfrm>
            <a:off x="6633487" y="8319204"/>
            <a:ext cx="12592050" cy="933450"/>
          </a:xfrm>
          <a:prstGeom prst="rect">
            <a:avLst/>
          </a:prstGeom>
          <a:noFill/>
        </p:spPr>
        <p:txBody>
          <a:bodyPr wrap="square" lIns="0" tIns="0" rIns="0" bIns="0" rtlCol="0">
            <a:noAutofit/>
          </a:bodyPr>
          <a:lstStyle/>
          <a:p>
            <a:pPr algn="l"/>
            <a:r>
              <a:rPr lang="en-US" sz="4400" b="1" dirty="0">
                <a:solidFill>
                  <a:srgbClr val="01277A"/>
                </a:solidFill>
              </a:rPr>
              <a:t>Collaboration with Leading Global Organizations</a:t>
            </a:r>
          </a:p>
        </p:txBody>
      </p:sp>
    </p:spTree>
    <p:extLst>
      <p:ext uri="{BB962C8B-B14F-4D97-AF65-F5344CB8AC3E}">
        <p14:creationId xmlns:p14="http://schemas.microsoft.com/office/powerpoint/2010/main" val="2791144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D2F3AC-D75D-ED93-821C-BA1F6C7BE0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4393FC-A38F-39BC-EC54-75B94D9B3FC6}"/>
              </a:ext>
            </a:extLst>
          </p:cNvPr>
          <p:cNvSpPr>
            <a:spLocks noGrp="1"/>
          </p:cNvSpPr>
          <p:nvPr>
            <p:ph type="title"/>
          </p:nvPr>
        </p:nvSpPr>
        <p:spPr>
          <a:xfrm>
            <a:off x="615950" y="895345"/>
            <a:ext cx="21882100" cy="1462087"/>
          </a:xfrm>
        </p:spPr>
        <p:txBody>
          <a:bodyPr>
            <a:normAutofit fontScale="90000"/>
          </a:bodyPr>
          <a:lstStyle/>
          <a:p>
            <a:r>
              <a:rPr lang="en-US" dirty="0"/>
              <a:t>II. Background and Core Benefits of IBA Membership</a:t>
            </a:r>
          </a:p>
        </p:txBody>
      </p:sp>
      <p:sp>
        <p:nvSpPr>
          <p:cNvPr id="9" name="Footer Placeholder 1">
            <a:extLst>
              <a:ext uri="{FF2B5EF4-FFF2-40B4-BE49-F238E27FC236}">
                <a16:creationId xmlns:a16="http://schemas.microsoft.com/office/drawing/2014/main" id="{E5791B7C-9679-EC1C-6F13-DDB4903D8DF4}"/>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ABB96F95-14D2-1517-E31B-0081145E5984}"/>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11</a:t>
            </a:fld>
            <a:endParaRPr lang="en-GB"/>
          </a:p>
        </p:txBody>
      </p:sp>
      <p:sp>
        <p:nvSpPr>
          <p:cNvPr id="3" name="TextBox 2">
            <a:extLst>
              <a:ext uri="{FF2B5EF4-FFF2-40B4-BE49-F238E27FC236}">
                <a16:creationId xmlns:a16="http://schemas.microsoft.com/office/drawing/2014/main" id="{38742CD0-5E10-045E-CFA9-861A5AD6209C}"/>
              </a:ext>
            </a:extLst>
          </p:cNvPr>
          <p:cNvSpPr txBox="1"/>
          <p:nvPr/>
        </p:nvSpPr>
        <p:spPr>
          <a:xfrm>
            <a:off x="615950" y="2836507"/>
            <a:ext cx="22953177" cy="1036731"/>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Attend Conferences and Events Across the Globe</a:t>
            </a:r>
          </a:p>
        </p:txBody>
      </p:sp>
      <p:sp>
        <p:nvSpPr>
          <p:cNvPr id="5" name="Hexagon 27">
            <a:extLst>
              <a:ext uri="{FF2B5EF4-FFF2-40B4-BE49-F238E27FC236}">
                <a16:creationId xmlns:a16="http://schemas.microsoft.com/office/drawing/2014/main" id="{E5B82E24-825E-35EE-5512-E065A3439A92}"/>
              </a:ext>
            </a:extLst>
          </p:cNvPr>
          <p:cNvSpPr/>
          <p:nvPr/>
        </p:nvSpPr>
        <p:spPr>
          <a:xfrm>
            <a:off x="3580077" y="4157699"/>
            <a:ext cx="5182822" cy="4148972"/>
          </a:xfrm>
          <a:prstGeom prst="hexagon">
            <a:avLst/>
          </a:prstGeom>
          <a:solidFill>
            <a:srgbClr val="4472C4"/>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a:ln>
                  <a:noFill/>
                </a:ln>
                <a:solidFill>
                  <a:prstClr val="white"/>
                </a:solidFill>
                <a:effectLst/>
                <a:uLnTx/>
                <a:uFillTx/>
                <a:latin typeface="+mj-lt"/>
                <a:ea typeface="SimSun" panose="02010600030101010101" pitchFamily="2" charset="-122"/>
                <a:cs typeface="Arial" panose="020B0604020202020204" pitchFamily="34" charset="0"/>
              </a:rPr>
              <a:t>Free webinar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a:ln>
                  <a:noFill/>
                </a:ln>
                <a:solidFill>
                  <a:prstClr val="white"/>
                </a:solidFill>
                <a:effectLst/>
                <a:uLnTx/>
                <a:uFillTx/>
                <a:latin typeface="+mj-lt"/>
                <a:ea typeface="SimSun" panose="02010600030101010101" pitchFamily="2" charset="-122"/>
                <a:cs typeface="Arial" panose="020B0604020202020204" pitchFamily="34" charset="0"/>
              </a:rPr>
              <a:t>attendance</a:t>
            </a:r>
            <a:endParaRPr kumimoji="0" lang="en-US" sz="3200" b="1" i="0" u="none" strike="noStrike" kern="0" cap="none" spc="0" normalizeH="0" baseline="0" noProof="0">
              <a:ln>
                <a:noFill/>
              </a:ln>
              <a:solidFill>
                <a:prstClr val="white"/>
              </a:solidFill>
              <a:effectLst/>
              <a:uLnTx/>
              <a:uFillTx/>
              <a:latin typeface="+mj-lt"/>
              <a:cs typeface="Arial"/>
            </a:endParaRPr>
          </a:p>
        </p:txBody>
      </p:sp>
      <p:sp>
        <p:nvSpPr>
          <p:cNvPr id="6" name="Hexagon 31">
            <a:extLst>
              <a:ext uri="{FF2B5EF4-FFF2-40B4-BE49-F238E27FC236}">
                <a16:creationId xmlns:a16="http://schemas.microsoft.com/office/drawing/2014/main" id="{B38A9B15-F1F1-FBA1-53B5-6DD57CD26BAA}"/>
              </a:ext>
            </a:extLst>
          </p:cNvPr>
          <p:cNvSpPr/>
          <p:nvPr/>
        </p:nvSpPr>
        <p:spPr>
          <a:xfrm>
            <a:off x="7717238" y="6145956"/>
            <a:ext cx="5182822" cy="4148972"/>
          </a:xfrm>
          <a:prstGeom prst="hexagon">
            <a:avLst/>
          </a:prstGeom>
          <a:solidFill>
            <a:srgbClr val="5B9BD5">
              <a:lumMod val="40000"/>
              <a:lumOff val="60000"/>
            </a:srgbClr>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rPr>
              <a:t>Discount fees for conference registration</a:t>
            </a:r>
            <a:endParaRPr kumimoji="0" lang="en-US" sz="3200" b="1" i="1"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endParaRPr>
          </a:p>
        </p:txBody>
      </p:sp>
      <p:sp>
        <p:nvSpPr>
          <p:cNvPr id="7" name="Hexagon 32">
            <a:extLst>
              <a:ext uri="{FF2B5EF4-FFF2-40B4-BE49-F238E27FC236}">
                <a16:creationId xmlns:a16="http://schemas.microsoft.com/office/drawing/2014/main" id="{5E6F6A6F-0721-D9BA-F4FC-87F85E11B4D0}"/>
              </a:ext>
            </a:extLst>
          </p:cNvPr>
          <p:cNvSpPr/>
          <p:nvPr/>
        </p:nvSpPr>
        <p:spPr>
          <a:xfrm>
            <a:off x="11854399" y="4071470"/>
            <a:ext cx="5182822" cy="4148972"/>
          </a:xfrm>
          <a:prstGeom prst="hexagon">
            <a:avLst/>
          </a:prstGeom>
          <a:solidFill>
            <a:srgbClr val="4472C4"/>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Attend</a:t>
            </a:r>
            <a:r>
              <a:rPr kumimoji="0" lang="es-AR" sz="32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 50+ </a:t>
            </a:r>
            <a:r>
              <a:rPr kumimoji="0" lang="en-US" sz="32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yearly</a:t>
            </a:r>
            <a:r>
              <a:rPr kumimoji="0" lang="es-AR" sz="32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 </a:t>
            </a:r>
            <a:r>
              <a:rPr kumimoji="0" lang="en-US" sz="32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events</a:t>
            </a:r>
            <a:r>
              <a:rPr kumimoji="0" lang="es-AR" sz="32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 </a:t>
            </a:r>
            <a:r>
              <a:rPr kumimoji="0" lang="en-US" sz="32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worldwide</a:t>
            </a:r>
          </a:p>
        </p:txBody>
      </p:sp>
      <p:sp>
        <p:nvSpPr>
          <p:cNvPr id="8" name="Hexagon 33">
            <a:extLst>
              <a:ext uri="{FF2B5EF4-FFF2-40B4-BE49-F238E27FC236}">
                <a16:creationId xmlns:a16="http://schemas.microsoft.com/office/drawing/2014/main" id="{27E4B802-9050-653B-0340-04603CA2D826}"/>
              </a:ext>
            </a:extLst>
          </p:cNvPr>
          <p:cNvSpPr/>
          <p:nvPr/>
        </p:nvSpPr>
        <p:spPr>
          <a:xfrm>
            <a:off x="15971355" y="6145956"/>
            <a:ext cx="5182822" cy="4148972"/>
          </a:xfrm>
          <a:prstGeom prst="hexagon">
            <a:avLst/>
          </a:prstGeom>
          <a:solidFill>
            <a:srgbClr val="5B9BD5">
              <a:lumMod val="40000"/>
              <a:lumOff val="60000"/>
            </a:srgbClr>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rPr>
              <a:t>IBA annual conference, comprising 6,000+ attendees</a:t>
            </a:r>
            <a:endParaRPr kumimoji="0" lang="en-US" sz="3200" b="1" i="1"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endParaRPr>
          </a:p>
        </p:txBody>
      </p:sp>
      <p:sp>
        <p:nvSpPr>
          <p:cNvPr id="10" name="Hexagon 36">
            <a:extLst>
              <a:ext uri="{FF2B5EF4-FFF2-40B4-BE49-F238E27FC236}">
                <a16:creationId xmlns:a16="http://schemas.microsoft.com/office/drawing/2014/main" id="{622AC927-F426-01B9-F685-04F64C727871}"/>
              </a:ext>
            </a:extLst>
          </p:cNvPr>
          <p:cNvSpPr/>
          <p:nvPr/>
        </p:nvSpPr>
        <p:spPr>
          <a:xfrm>
            <a:off x="11854399" y="8134213"/>
            <a:ext cx="5182822" cy="4148972"/>
          </a:xfrm>
          <a:prstGeom prst="hexagon">
            <a:avLst/>
          </a:prstGeom>
          <a:solidFill>
            <a:srgbClr val="5B9BD5">
              <a:lumMod val="40000"/>
              <a:lumOff val="60000"/>
            </a:srgbClr>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rPr>
              <a:t>Specialist conferences regarding specific areas of practice</a:t>
            </a:r>
            <a:endParaRPr kumimoji="0" lang="en-US" sz="3200" b="1" i="1"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4064206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EA99E-3892-C461-3B37-9D8698DA0D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E43A27-4144-029E-4480-3563B32EFB4A}"/>
              </a:ext>
            </a:extLst>
          </p:cNvPr>
          <p:cNvSpPr>
            <a:spLocks noGrp="1"/>
          </p:cNvSpPr>
          <p:nvPr>
            <p:ph type="title"/>
          </p:nvPr>
        </p:nvSpPr>
        <p:spPr>
          <a:xfrm>
            <a:off x="615950" y="895345"/>
            <a:ext cx="21882100" cy="1462087"/>
          </a:xfrm>
        </p:spPr>
        <p:txBody>
          <a:bodyPr>
            <a:normAutofit fontScale="90000"/>
          </a:bodyPr>
          <a:lstStyle/>
          <a:p>
            <a:r>
              <a:rPr lang="en-US" dirty="0"/>
              <a:t>II. Background and Core Benefits of IBA Membership</a:t>
            </a:r>
          </a:p>
        </p:txBody>
      </p:sp>
      <p:sp>
        <p:nvSpPr>
          <p:cNvPr id="9" name="Footer Placeholder 1">
            <a:extLst>
              <a:ext uri="{FF2B5EF4-FFF2-40B4-BE49-F238E27FC236}">
                <a16:creationId xmlns:a16="http://schemas.microsoft.com/office/drawing/2014/main" id="{73A2F372-ADAE-5E70-1546-74C1817CAF46}"/>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D28A27F0-3612-2AAA-B064-164140C29198}"/>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12</a:t>
            </a:fld>
            <a:endParaRPr lang="en-GB"/>
          </a:p>
        </p:txBody>
      </p:sp>
      <p:sp>
        <p:nvSpPr>
          <p:cNvPr id="3" name="TextBox 2">
            <a:extLst>
              <a:ext uri="{FF2B5EF4-FFF2-40B4-BE49-F238E27FC236}">
                <a16:creationId xmlns:a16="http://schemas.microsoft.com/office/drawing/2014/main" id="{26246A0A-E8CA-4B73-09EC-9273A9FA45AE}"/>
              </a:ext>
            </a:extLst>
          </p:cNvPr>
          <p:cNvSpPr txBox="1"/>
          <p:nvPr/>
        </p:nvSpPr>
        <p:spPr>
          <a:xfrm>
            <a:off x="615950" y="2718028"/>
            <a:ext cx="22953177" cy="1462087"/>
          </a:xfrm>
          <a:prstGeom prst="rect">
            <a:avLst/>
          </a:prstGeom>
          <a:noFill/>
        </p:spPr>
        <p:txBody>
          <a:bodyPr wrap="square" lIns="0" tIns="0" rIns="0" bIns="0" rtlCol="0">
            <a:noAutofit/>
          </a:bodyPr>
          <a:lstStyle/>
          <a:p>
            <a:pPr algn="l"/>
            <a:r>
              <a:rPr lang="en-US" sz="4000" b="1" dirty="0">
                <a:solidFill>
                  <a:srgbClr val="01277A"/>
                </a:solidFill>
                <a:latin typeface="Aptos Display" panose="020B0004020202020204" pitchFamily="34" charset="0"/>
              </a:rPr>
              <a:t>Attend Conferences and Events Across the Globe</a:t>
            </a:r>
          </a:p>
        </p:txBody>
      </p:sp>
      <p:pic>
        <p:nvPicPr>
          <p:cNvPr id="5" name="Picture 4">
            <a:extLst>
              <a:ext uri="{FF2B5EF4-FFF2-40B4-BE49-F238E27FC236}">
                <a16:creationId xmlns:a16="http://schemas.microsoft.com/office/drawing/2014/main" id="{3D9045E6-054C-92B7-3658-145306C7C30E}"/>
              </a:ext>
            </a:extLst>
          </p:cNvPr>
          <p:cNvPicPr>
            <a:picLocks noChangeAspect="1"/>
          </p:cNvPicPr>
          <p:nvPr/>
        </p:nvPicPr>
        <p:blipFill>
          <a:blip r:embed="rId2"/>
          <a:stretch>
            <a:fillRect/>
          </a:stretch>
        </p:blipFill>
        <p:spPr>
          <a:xfrm>
            <a:off x="1497292" y="3097764"/>
            <a:ext cx="21190492" cy="9936056"/>
          </a:xfrm>
          <a:prstGeom prst="rect">
            <a:avLst/>
          </a:prstGeom>
        </p:spPr>
      </p:pic>
    </p:spTree>
    <p:extLst>
      <p:ext uri="{BB962C8B-B14F-4D97-AF65-F5344CB8AC3E}">
        <p14:creationId xmlns:p14="http://schemas.microsoft.com/office/powerpoint/2010/main" val="1612914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E47776-AEAF-3540-0A03-8D843E2349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86C997-B6CA-2DD6-9217-A4A2EFBDA42C}"/>
              </a:ext>
            </a:extLst>
          </p:cNvPr>
          <p:cNvSpPr>
            <a:spLocks noGrp="1"/>
          </p:cNvSpPr>
          <p:nvPr>
            <p:ph type="title"/>
          </p:nvPr>
        </p:nvSpPr>
        <p:spPr>
          <a:xfrm>
            <a:off x="615950" y="895345"/>
            <a:ext cx="21882100" cy="1462087"/>
          </a:xfrm>
        </p:spPr>
        <p:txBody>
          <a:bodyPr>
            <a:normAutofit fontScale="90000"/>
          </a:bodyPr>
          <a:lstStyle/>
          <a:p>
            <a:r>
              <a:rPr lang="en-US" dirty="0"/>
              <a:t>II. Background and Core Benefits of IBA Membership</a:t>
            </a:r>
          </a:p>
        </p:txBody>
      </p:sp>
      <p:sp>
        <p:nvSpPr>
          <p:cNvPr id="9" name="Footer Placeholder 1">
            <a:extLst>
              <a:ext uri="{FF2B5EF4-FFF2-40B4-BE49-F238E27FC236}">
                <a16:creationId xmlns:a16="http://schemas.microsoft.com/office/drawing/2014/main" id="{43D92060-FD10-BF61-1EA1-5C58DEBF1D8F}"/>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FDCB0E20-6A9C-F24B-86B0-DBE31131BA69}"/>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13</a:t>
            </a:fld>
            <a:endParaRPr lang="en-GB"/>
          </a:p>
        </p:txBody>
      </p:sp>
      <p:sp>
        <p:nvSpPr>
          <p:cNvPr id="3" name="TextBox 2">
            <a:extLst>
              <a:ext uri="{FF2B5EF4-FFF2-40B4-BE49-F238E27FC236}">
                <a16:creationId xmlns:a16="http://schemas.microsoft.com/office/drawing/2014/main" id="{C1E1391A-E549-BA1A-FA33-395A56EBF6E0}"/>
              </a:ext>
            </a:extLst>
          </p:cNvPr>
          <p:cNvSpPr txBox="1"/>
          <p:nvPr/>
        </p:nvSpPr>
        <p:spPr>
          <a:xfrm>
            <a:off x="615950" y="2836507"/>
            <a:ext cx="22953177" cy="858415"/>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Build your Global Network</a:t>
            </a:r>
          </a:p>
        </p:txBody>
      </p:sp>
      <p:sp>
        <p:nvSpPr>
          <p:cNvPr id="10" name="Rectangle 9">
            <a:extLst>
              <a:ext uri="{FF2B5EF4-FFF2-40B4-BE49-F238E27FC236}">
                <a16:creationId xmlns:a16="http://schemas.microsoft.com/office/drawing/2014/main" id="{BEB64213-FAD6-963B-DFD5-AA981E7A65A1}"/>
              </a:ext>
            </a:extLst>
          </p:cNvPr>
          <p:cNvSpPr/>
          <p:nvPr/>
        </p:nvSpPr>
        <p:spPr>
          <a:xfrm>
            <a:off x="615950" y="3694919"/>
            <a:ext cx="10618107" cy="8826763"/>
          </a:xfrm>
          <a:prstGeom prst="rect">
            <a:avLst/>
          </a:prstGeom>
          <a:noFill/>
          <a:ln w="41275">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466725" marR="0" lvl="0" indent="-466725" algn="l" defTabSz="457200" rtl="0" eaLnBrk="1" fontAlgn="auto" latinLnBrk="0" hangingPunct="1">
              <a:lnSpc>
                <a:spcPct val="150000"/>
              </a:lnSpc>
              <a:spcBef>
                <a:spcPts val="0"/>
              </a:spcBef>
              <a:spcAft>
                <a:spcPts val="1200"/>
              </a:spcAft>
              <a:buClrTx/>
              <a:buSzTx/>
              <a:buFont typeface="Wingdings" panose="05000000000000000000" pitchFamily="2" charset="2"/>
              <a:buChar char="ü"/>
              <a:tabLst/>
              <a:defRPr/>
            </a:pPr>
            <a:r>
              <a:rPr kumimoji="0" lang="en-US" sz="4400" b="0" i="0" u="none" strike="noStrike" kern="1200" cap="none" spc="0" normalizeH="0" baseline="0" noProof="0" dirty="0">
                <a:ln>
                  <a:noFill/>
                </a:ln>
                <a:solidFill>
                  <a:srgbClr val="01277A"/>
                </a:solidFill>
                <a:effectLst/>
                <a:uLnTx/>
                <a:uFillTx/>
                <a:latin typeface="Aptos Display" panose="02110004020202020204"/>
                <a:ea typeface="+mn-ea"/>
                <a:cs typeface="Times" panose="02020603050405020304" pitchFamily="18" charset="0"/>
              </a:rPr>
              <a:t>Cost-effective forum for global networking.</a:t>
            </a:r>
          </a:p>
          <a:p>
            <a:pPr marL="466725" marR="0" lvl="0" indent="-466725" algn="l" defTabSz="457200" rtl="0" eaLnBrk="1" fontAlgn="auto" latinLnBrk="0" hangingPunct="1">
              <a:lnSpc>
                <a:spcPct val="150000"/>
              </a:lnSpc>
              <a:spcBef>
                <a:spcPts val="0"/>
              </a:spcBef>
              <a:spcAft>
                <a:spcPts val="1200"/>
              </a:spcAft>
              <a:buClrTx/>
              <a:buSzTx/>
              <a:buFont typeface="Wingdings" panose="05000000000000000000" pitchFamily="2" charset="2"/>
              <a:buChar char="ü"/>
              <a:tabLst/>
              <a:defRPr/>
            </a:pPr>
            <a:r>
              <a:rPr kumimoji="0" lang="en-US" sz="4400" b="0" i="0" u="none" strike="noStrike" kern="1200" cap="none" spc="0" normalizeH="0" baseline="0" noProof="0" dirty="0">
                <a:ln>
                  <a:noFill/>
                </a:ln>
                <a:solidFill>
                  <a:srgbClr val="01277A"/>
                </a:solidFill>
                <a:effectLst/>
                <a:uLnTx/>
                <a:uFillTx/>
                <a:latin typeface="Aptos Display" panose="02110004020202020204"/>
                <a:ea typeface="+mn-ea"/>
                <a:cs typeface="Times" panose="02020603050405020304" pitchFamily="18" charset="0"/>
              </a:rPr>
              <a:t>Participate in one or more of dozens of specialized groups/committees focused on discrete practice areas.</a:t>
            </a:r>
          </a:p>
          <a:p>
            <a:pPr marL="466725" marR="0" lvl="0" indent="-466725" algn="l" defTabSz="457200" rtl="0" eaLnBrk="1" fontAlgn="auto" latinLnBrk="0" hangingPunct="1">
              <a:lnSpc>
                <a:spcPct val="150000"/>
              </a:lnSpc>
              <a:spcBef>
                <a:spcPts val="0"/>
              </a:spcBef>
              <a:spcAft>
                <a:spcPts val="1800"/>
              </a:spcAft>
              <a:buClrTx/>
              <a:buSzTx/>
              <a:buFont typeface="Wingdings" panose="05000000000000000000" pitchFamily="2" charset="2"/>
              <a:buChar char="ü"/>
              <a:tabLst/>
              <a:defRPr/>
            </a:pPr>
            <a:r>
              <a:rPr kumimoji="0" lang="en-US" sz="4400" b="0" i="0" u="none" strike="noStrike" kern="1200" cap="none" spc="0" normalizeH="0" baseline="0" noProof="0" dirty="0">
                <a:ln>
                  <a:noFill/>
                </a:ln>
                <a:solidFill>
                  <a:srgbClr val="01277A"/>
                </a:solidFill>
                <a:effectLst/>
                <a:uLnTx/>
                <a:uFillTx/>
                <a:latin typeface="Aptos Display" panose="02110004020202020204"/>
                <a:ea typeface="+mn-ea"/>
                <a:cs typeface="Times" panose="02020603050405020304" pitchFamily="18" charset="0"/>
              </a:rPr>
              <a:t>Access to the IBA Directory - Grants Access to IBA Journals, Committee contents, discounts on books, and network with 80,000+ professionals worldwide!</a:t>
            </a:r>
          </a:p>
        </p:txBody>
      </p:sp>
      <p:sp>
        <p:nvSpPr>
          <p:cNvPr id="15" name="Rectangle 14">
            <a:extLst>
              <a:ext uri="{FF2B5EF4-FFF2-40B4-BE49-F238E27FC236}">
                <a16:creationId xmlns:a16="http://schemas.microsoft.com/office/drawing/2014/main" id="{7EA489B2-6823-7D7D-DD7A-C63B08836412}"/>
              </a:ext>
            </a:extLst>
          </p:cNvPr>
          <p:cNvSpPr/>
          <p:nvPr/>
        </p:nvSpPr>
        <p:spPr>
          <a:xfrm>
            <a:off x="13109673" y="3694919"/>
            <a:ext cx="10618107" cy="8826763"/>
          </a:xfrm>
          <a:prstGeom prst="rect">
            <a:avLst/>
          </a:prstGeom>
          <a:noFill/>
          <a:ln w="41275">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466725" indent="-466725">
              <a:lnSpc>
                <a:spcPct val="150000"/>
              </a:lnSpc>
              <a:spcAft>
                <a:spcPts val="1200"/>
              </a:spcAft>
              <a:buFont typeface="Wingdings" panose="05000000000000000000" pitchFamily="2" charset="2"/>
              <a:buChar char="ü"/>
            </a:pPr>
            <a:r>
              <a:rPr lang="en-US" sz="4400" dirty="0">
                <a:solidFill>
                  <a:srgbClr val="01277A"/>
                </a:solidFill>
                <a:latin typeface="+mj-lt"/>
                <a:cs typeface="Times" panose="02020603050405020304" pitchFamily="18" charset="0"/>
              </a:rPr>
              <a:t>Build connections with leading international practitioners.</a:t>
            </a:r>
          </a:p>
          <a:p>
            <a:pPr marL="466725" indent="-466725">
              <a:lnSpc>
                <a:spcPct val="150000"/>
              </a:lnSpc>
              <a:spcAft>
                <a:spcPts val="1200"/>
              </a:spcAft>
              <a:buFont typeface="Wingdings" panose="05000000000000000000" pitchFamily="2" charset="2"/>
              <a:buChar char="ü"/>
            </a:pPr>
            <a:r>
              <a:rPr lang="en-US" sz="4400" dirty="0">
                <a:solidFill>
                  <a:srgbClr val="01277A"/>
                </a:solidFill>
                <a:latin typeface="+mj-lt"/>
                <a:cs typeface="Times" panose="02020603050405020304" pitchFamily="18" charset="0"/>
              </a:rPr>
              <a:t>Receive up-to-date insights from practitioners worldwide.</a:t>
            </a:r>
          </a:p>
          <a:p>
            <a:pPr marL="466725" indent="-466725">
              <a:lnSpc>
                <a:spcPct val="150000"/>
              </a:lnSpc>
              <a:spcAft>
                <a:spcPts val="1200"/>
              </a:spcAft>
              <a:buFont typeface="Wingdings" panose="05000000000000000000" pitchFamily="2" charset="2"/>
              <a:buChar char="ü"/>
            </a:pPr>
            <a:r>
              <a:rPr lang="en-US" sz="4400" dirty="0">
                <a:solidFill>
                  <a:srgbClr val="01277A"/>
                </a:solidFill>
                <a:latin typeface="+mj-lt"/>
                <a:cs typeface="Times" panose="02020603050405020304" pitchFamily="18" charset="0"/>
              </a:rPr>
              <a:t>Attend conferences at discounted rates and dozens of free webinars.</a:t>
            </a:r>
          </a:p>
          <a:p>
            <a:pPr marL="466725" indent="-466725">
              <a:lnSpc>
                <a:spcPct val="150000"/>
              </a:lnSpc>
              <a:spcAft>
                <a:spcPts val="1200"/>
              </a:spcAft>
              <a:buFont typeface="Wingdings" panose="05000000000000000000" pitchFamily="2" charset="2"/>
              <a:buChar char="ü"/>
            </a:pPr>
            <a:r>
              <a:rPr lang="en-US" sz="4400" dirty="0">
                <a:solidFill>
                  <a:srgbClr val="01277A"/>
                </a:solidFill>
                <a:latin typeface="+mj-lt"/>
                <a:cs typeface="Times" panose="02020603050405020304" pitchFamily="18" charset="0"/>
              </a:rPr>
              <a:t>Build and maintain a public profile to enhance your recognition.</a:t>
            </a:r>
          </a:p>
        </p:txBody>
      </p:sp>
    </p:spTree>
    <p:extLst>
      <p:ext uri="{BB962C8B-B14F-4D97-AF65-F5344CB8AC3E}">
        <p14:creationId xmlns:p14="http://schemas.microsoft.com/office/powerpoint/2010/main" val="3318064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ADC42-4AD4-EE3F-810D-97A4F29651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4BECC5-1C86-B8EA-4DFC-0940FCC62D3B}"/>
              </a:ext>
            </a:extLst>
          </p:cNvPr>
          <p:cNvSpPr>
            <a:spLocks noGrp="1"/>
          </p:cNvSpPr>
          <p:nvPr>
            <p:ph type="title"/>
          </p:nvPr>
        </p:nvSpPr>
        <p:spPr>
          <a:xfrm>
            <a:off x="615950" y="895345"/>
            <a:ext cx="21882100" cy="1462087"/>
          </a:xfrm>
        </p:spPr>
        <p:txBody>
          <a:bodyPr>
            <a:normAutofit fontScale="90000"/>
          </a:bodyPr>
          <a:lstStyle/>
          <a:p>
            <a:r>
              <a:rPr lang="en-US" dirty="0"/>
              <a:t>II. Background and Core Benefits of IBA Membership</a:t>
            </a:r>
          </a:p>
        </p:txBody>
      </p:sp>
      <p:sp>
        <p:nvSpPr>
          <p:cNvPr id="9" name="Footer Placeholder 1">
            <a:extLst>
              <a:ext uri="{FF2B5EF4-FFF2-40B4-BE49-F238E27FC236}">
                <a16:creationId xmlns:a16="http://schemas.microsoft.com/office/drawing/2014/main" id="{3BACCA0C-1BF8-F364-8590-C77700DABC6D}"/>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4C37F6AA-D6AF-7026-7304-A1F15360DF91}"/>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14</a:t>
            </a:fld>
            <a:endParaRPr lang="en-GB"/>
          </a:p>
        </p:txBody>
      </p:sp>
      <p:sp>
        <p:nvSpPr>
          <p:cNvPr id="3" name="TextBox 2">
            <a:extLst>
              <a:ext uri="{FF2B5EF4-FFF2-40B4-BE49-F238E27FC236}">
                <a16:creationId xmlns:a16="http://schemas.microsoft.com/office/drawing/2014/main" id="{55464917-6FD6-DA94-2148-C9AF7556054D}"/>
              </a:ext>
            </a:extLst>
          </p:cNvPr>
          <p:cNvSpPr txBox="1"/>
          <p:nvPr/>
        </p:nvSpPr>
        <p:spPr>
          <a:xfrm>
            <a:off x="615950" y="2836507"/>
            <a:ext cx="22953177" cy="858415"/>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Access Specialized Research and Resources</a:t>
            </a:r>
          </a:p>
        </p:txBody>
      </p:sp>
      <p:sp>
        <p:nvSpPr>
          <p:cNvPr id="10" name="Rectangle 9">
            <a:extLst>
              <a:ext uri="{FF2B5EF4-FFF2-40B4-BE49-F238E27FC236}">
                <a16:creationId xmlns:a16="http://schemas.microsoft.com/office/drawing/2014/main" id="{620CC7B7-9C97-F45C-CC25-8A55BF169CBA}"/>
              </a:ext>
            </a:extLst>
          </p:cNvPr>
          <p:cNvSpPr/>
          <p:nvPr/>
        </p:nvSpPr>
        <p:spPr>
          <a:xfrm>
            <a:off x="615950" y="3694919"/>
            <a:ext cx="23152100" cy="8826763"/>
          </a:xfrm>
          <a:prstGeom prst="rect">
            <a:avLst/>
          </a:prstGeom>
          <a:noFill/>
          <a:ln w="41275">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466725" indent="-466725">
              <a:lnSpc>
                <a:spcPct val="150000"/>
              </a:lnSpc>
              <a:spcAft>
                <a:spcPts val="1200"/>
              </a:spcAft>
              <a:buFont typeface="Wingdings" panose="05000000000000000000" pitchFamily="2" charset="2"/>
              <a:buChar char="ü"/>
            </a:pPr>
            <a:r>
              <a:rPr lang="en-US" sz="4400" dirty="0">
                <a:solidFill>
                  <a:srgbClr val="01277A"/>
                </a:solidFill>
                <a:latin typeface="+mj-lt"/>
                <a:cs typeface="Times" panose="02020603050405020304" pitchFamily="18" charset="0"/>
              </a:rPr>
              <a:t>Publications, committee updates.</a:t>
            </a:r>
          </a:p>
          <a:p>
            <a:pPr marL="466725" indent="-466725">
              <a:lnSpc>
                <a:spcPct val="150000"/>
              </a:lnSpc>
              <a:spcAft>
                <a:spcPts val="1200"/>
              </a:spcAft>
              <a:buFont typeface="Wingdings" panose="05000000000000000000" pitchFamily="2" charset="2"/>
              <a:buChar char="ü"/>
            </a:pPr>
            <a:r>
              <a:rPr lang="en-US" sz="4400" dirty="0">
                <a:solidFill>
                  <a:srgbClr val="01277A"/>
                </a:solidFill>
                <a:latin typeface="+mj-lt"/>
                <a:cs typeface="Times" panose="02020603050405020304" pitchFamily="18" charset="0"/>
              </a:rPr>
              <a:t>Webcasts, podcasts, films.</a:t>
            </a:r>
          </a:p>
          <a:p>
            <a:pPr marL="466725" indent="-466725">
              <a:lnSpc>
                <a:spcPct val="150000"/>
              </a:lnSpc>
              <a:spcAft>
                <a:spcPts val="1200"/>
              </a:spcAft>
              <a:buFont typeface="Wingdings" panose="05000000000000000000" pitchFamily="2" charset="2"/>
              <a:buChar char="ü"/>
            </a:pPr>
            <a:r>
              <a:rPr lang="en-US" sz="4400" dirty="0">
                <a:solidFill>
                  <a:srgbClr val="01277A"/>
                </a:solidFill>
                <a:latin typeface="+mj-lt"/>
                <a:cs typeface="Times" panose="02020603050405020304" pitchFamily="18" charset="0"/>
              </a:rPr>
              <a:t>Training sessions.</a:t>
            </a:r>
          </a:p>
          <a:p>
            <a:pPr marL="466725" indent="-466725">
              <a:lnSpc>
                <a:spcPct val="150000"/>
              </a:lnSpc>
              <a:spcAft>
                <a:spcPts val="1200"/>
              </a:spcAft>
              <a:buFont typeface="Wingdings" panose="05000000000000000000" pitchFamily="2" charset="2"/>
              <a:buChar char="ü"/>
            </a:pPr>
            <a:r>
              <a:rPr lang="en-US" sz="4400" dirty="0">
                <a:solidFill>
                  <a:srgbClr val="01277A"/>
                </a:solidFill>
                <a:latin typeface="+mj-lt"/>
                <a:cs typeface="Times" panose="02020603050405020304" pitchFamily="18" charset="0"/>
              </a:rPr>
              <a:t>The world’s largest international legal resource centers, with experts contributing to it on a regular basis.</a:t>
            </a:r>
          </a:p>
          <a:p>
            <a:pPr marL="466725" indent="-466725">
              <a:lnSpc>
                <a:spcPct val="150000"/>
              </a:lnSpc>
              <a:spcAft>
                <a:spcPts val="1200"/>
              </a:spcAft>
              <a:buFont typeface="Wingdings" panose="05000000000000000000" pitchFamily="2" charset="2"/>
              <a:buChar char="ü"/>
            </a:pPr>
            <a:r>
              <a:rPr lang="en-US" sz="4400" dirty="0">
                <a:solidFill>
                  <a:srgbClr val="01277A"/>
                </a:solidFill>
                <a:latin typeface="+mj-lt"/>
                <a:cs typeface="Times" panose="02020603050405020304" pitchFamily="18" charset="0"/>
              </a:rPr>
              <a:t>IBA Website: Gain access to the totality of the tools available for IBA Members at our website, the main hub to stay in touch with fellow practitioners and to be up to date with news regarding events and the works of the committees, subcommittees, working groups and regional groups.</a:t>
            </a:r>
          </a:p>
        </p:txBody>
      </p:sp>
    </p:spTree>
    <p:extLst>
      <p:ext uri="{BB962C8B-B14F-4D97-AF65-F5344CB8AC3E}">
        <p14:creationId xmlns:p14="http://schemas.microsoft.com/office/powerpoint/2010/main" val="2707213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532326-2C1A-D7A1-2105-0E817269D97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DA8DD48-EBBC-B899-0E4A-BEB8A890E9FA}"/>
              </a:ext>
            </a:extLst>
          </p:cNvPr>
          <p:cNvSpPr>
            <a:spLocks noGrp="1"/>
          </p:cNvSpPr>
          <p:nvPr>
            <p:ph type="sldNum" sz="quarter" idx="11"/>
          </p:nvPr>
        </p:nvSpPr>
        <p:spPr/>
        <p:txBody>
          <a:bodyPr/>
          <a:lstStyle/>
          <a:p>
            <a:fld id="{6F7BF066-D798-4C6A-BBF7-9CBF7F180CB0}" type="slidenum">
              <a:rPr lang="en-GB" smtClean="0"/>
              <a:pPr/>
              <a:t>15</a:t>
            </a:fld>
            <a:endParaRPr lang="en-GB"/>
          </a:p>
        </p:txBody>
      </p:sp>
      <p:sp>
        <p:nvSpPr>
          <p:cNvPr id="4" name="Title 3">
            <a:extLst>
              <a:ext uri="{FF2B5EF4-FFF2-40B4-BE49-F238E27FC236}">
                <a16:creationId xmlns:a16="http://schemas.microsoft.com/office/drawing/2014/main" id="{3F31D6F4-39C6-B7AC-7013-DE5A1B75AF13}"/>
              </a:ext>
            </a:extLst>
          </p:cNvPr>
          <p:cNvSpPr>
            <a:spLocks noGrp="1"/>
          </p:cNvSpPr>
          <p:nvPr>
            <p:ph type="title"/>
          </p:nvPr>
        </p:nvSpPr>
        <p:spPr/>
        <p:txBody>
          <a:bodyPr/>
          <a:lstStyle/>
          <a:p>
            <a:pPr marL="1027113" indent="-1027113"/>
            <a:r>
              <a:rPr lang="en-US" dirty="0"/>
              <a:t>III. The IBA Arbitration </a:t>
            </a:r>
            <a:br>
              <a:rPr lang="en-US" dirty="0"/>
            </a:br>
            <a:r>
              <a:rPr lang="en-US" dirty="0"/>
              <a:t> Committee</a:t>
            </a:r>
          </a:p>
        </p:txBody>
      </p:sp>
      <p:sp>
        <p:nvSpPr>
          <p:cNvPr id="5" name="Text Placeholder 4">
            <a:extLst>
              <a:ext uri="{FF2B5EF4-FFF2-40B4-BE49-F238E27FC236}">
                <a16:creationId xmlns:a16="http://schemas.microsoft.com/office/drawing/2014/main" id="{FE847B06-A89F-3928-A57B-124E14AC00E7}"/>
              </a:ext>
            </a:extLst>
          </p:cNvPr>
          <p:cNvSpPr>
            <a:spLocks noGrp="1"/>
          </p:cNvSpPr>
          <p:nvPr>
            <p:ph type="body" sz="quarter" idx="12"/>
          </p:nvPr>
        </p:nvSpPr>
        <p:spPr/>
        <p:txBody>
          <a:bodyPr/>
          <a:lstStyle/>
          <a:p>
            <a:endParaRPr lang="en-US"/>
          </a:p>
        </p:txBody>
      </p:sp>
      <p:sp>
        <p:nvSpPr>
          <p:cNvPr id="6" name="Footer Placeholder 1">
            <a:extLst>
              <a:ext uri="{FF2B5EF4-FFF2-40B4-BE49-F238E27FC236}">
                <a16:creationId xmlns:a16="http://schemas.microsoft.com/office/drawing/2014/main" id="{CD7CB1C7-D723-54F5-0565-91B24E1FA58B}"/>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Tree>
    <p:extLst>
      <p:ext uri="{BB962C8B-B14F-4D97-AF65-F5344CB8AC3E}">
        <p14:creationId xmlns:p14="http://schemas.microsoft.com/office/powerpoint/2010/main" val="2784350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E79BB-24E0-F10A-A76E-2169C4BB5A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8DE394-0CC6-6184-8E84-C28B46CB637A}"/>
              </a:ext>
            </a:extLst>
          </p:cNvPr>
          <p:cNvSpPr>
            <a:spLocks noGrp="1"/>
          </p:cNvSpPr>
          <p:nvPr>
            <p:ph type="title"/>
          </p:nvPr>
        </p:nvSpPr>
        <p:spPr>
          <a:xfrm>
            <a:off x="615950" y="895345"/>
            <a:ext cx="21882100" cy="1462087"/>
          </a:xfrm>
        </p:spPr>
        <p:txBody>
          <a:bodyPr>
            <a:normAutofit/>
          </a:bodyPr>
          <a:lstStyle/>
          <a:p>
            <a:r>
              <a:rPr lang="en-US" dirty="0"/>
              <a:t>III. The IBA Arbitration Committee</a:t>
            </a:r>
          </a:p>
        </p:txBody>
      </p:sp>
      <p:sp>
        <p:nvSpPr>
          <p:cNvPr id="9" name="Footer Placeholder 1">
            <a:extLst>
              <a:ext uri="{FF2B5EF4-FFF2-40B4-BE49-F238E27FC236}">
                <a16:creationId xmlns:a16="http://schemas.microsoft.com/office/drawing/2014/main" id="{F42D48DC-4A14-3579-FC54-781A9F46850E}"/>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68C5712C-E4D0-6693-FEAE-892A53B346B1}"/>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16</a:t>
            </a:fld>
            <a:endParaRPr lang="en-GB"/>
          </a:p>
        </p:txBody>
      </p:sp>
      <p:sp>
        <p:nvSpPr>
          <p:cNvPr id="12" name="Content Placeholder 2">
            <a:extLst>
              <a:ext uri="{FF2B5EF4-FFF2-40B4-BE49-F238E27FC236}">
                <a16:creationId xmlns:a16="http://schemas.microsoft.com/office/drawing/2014/main" id="{57FD49F9-79D6-FCC5-4570-A59492F8605D}"/>
              </a:ext>
            </a:extLst>
          </p:cNvPr>
          <p:cNvSpPr txBox="1"/>
          <p:nvPr/>
        </p:nvSpPr>
        <p:spPr>
          <a:xfrm>
            <a:off x="609600" y="4584264"/>
            <a:ext cx="7379218" cy="5960517"/>
          </a:xfrm>
          <a:prstGeom prst="rect">
            <a:avLst/>
          </a:prstGeom>
          <a:solidFill>
            <a:srgbClr val="4472C4"/>
          </a:solidFill>
        </p:spPr>
        <p:txBody>
          <a:bodyPr vert="horz" wrap="square" lIns="182880" tIns="182880" rIns="182880" bIns="182880" rtlCol="0" anchor="ctr" anchorCtr="0">
            <a:noAutofit/>
          </a:bodyPr>
          <a:lstStyle>
            <a:defPPr>
              <a:defRPr lang="es-CL"/>
            </a:defPPr>
            <a:lvl1pPr marL="8441" indent="-8441" defTabSz="844083">
              <a:lnSpc>
                <a:spcPct val="100000"/>
              </a:lnSpc>
              <a:spcBef>
                <a:spcPct val="0"/>
              </a:spcBef>
              <a:spcAft>
                <a:spcPts val="554"/>
              </a:spcAft>
              <a:buFont typeface="Times New Roman" panose="02020603050405020304" pitchFamily="18" charset="0"/>
              <a:buChar char="​"/>
              <a:defRPr sz="1477" b="0">
                <a:latin typeface="Times New Roman"/>
                <a:cs typeface="Times New Roman"/>
              </a:defRPr>
            </a:lvl1pPr>
            <a:lvl2pPr marL="0" lvl="1" indent="0" algn="ctr" defTabSz="844083">
              <a:lnSpc>
                <a:spcPct val="100000"/>
              </a:lnSpc>
              <a:spcBef>
                <a:spcPct val="0"/>
              </a:spcBef>
              <a:spcAft>
                <a:spcPct val="0"/>
              </a:spcAft>
              <a:buFont typeface="Arial"/>
              <a:buNone/>
              <a:tabLst>
                <a:tab pos="266707" algn="l"/>
              </a:tabLst>
              <a:defRPr sz="1600">
                <a:effectLst/>
                <a:latin typeface="Garamond" panose="02020404030301010803" pitchFamily="18" charset="0"/>
                <a:ea typeface="SimSun" panose="02010600030101010101" pitchFamily="2" charset="-122"/>
                <a:cs typeface="Arial" panose="020B0604020202020204" pitchFamily="34" charset="0"/>
              </a:defRPr>
            </a:lvl2pPr>
            <a:lvl3pPr marL="420576" indent="-153870" defTabSz="844083">
              <a:lnSpc>
                <a:spcPct val="100000"/>
              </a:lnSpc>
              <a:spcBef>
                <a:spcPct val="0"/>
              </a:spcBef>
              <a:spcAft>
                <a:spcPts val="554"/>
              </a:spcAft>
              <a:buFont typeface="Arial"/>
              <a:buChar char="•"/>
              <a:defRPr sz="1292">
                <a:latin typeface="Times New Roman"/>
                <a:cs typeface="Times New Roman"/>
              </a:defRPr>
            </a:lvl3pPr>
            <a:lvl4pPr marL="580307" indent="-159731" defTabSz="844083">
              <a:lnSpc>
                <a:spcPct val="100000"/>
              </a:lnSpc>
              <a:spcBef>
                <a:spcPct val="0"/>
              </a:spcBef>
              <a:spcAft>
                <a:spcPts val="554"/>
              </a:spcAft>
              <a:buFont typeface="Arial"/>
              <a:buChar char="•"/>
              <a:defRPr sz="1108">
                <a:latin typeface="Times New Roman"/>
                <a:cs typeface="Times New Roman"/>
              </a:defRPr>
            </a:lvl4pPr>
            <a:lvl5pPr marL="740038" indent="-159731" defTabSz="844083">
              <a:lnSpc>
                <a:spcPct val="100000"/>
              </a:lnSpc>
              <a:spcBef>
                <a:spcPct val="0"/>
              </a:spcBef>
              <a:spcAft>
                <a:spcPts val="554"/>
              </a:spcAft>
              <a:buFont typeface="Arial"/>
              <a:buChar char="•"/>
              <a:defRPr sz="1108">
                <a:latin typeface="Times New Roman"/>
                <a:cs typeface="Times New Roman"/>
              </a:defRPr>
            </a:lvl5pPr>
            <a:lvl6pPr marL="2321227" indent="-211021" defTabSz="844083">
              <a:spcBef>
                <a:spcPct val="20000"/>
              </a:spcBef>
              <a:buFont typeface="Arial" panose="020B0604020202020204" pitchFamily="34" charset="0"/>
              <a:buChar char="•"/>
              <a:defRPr sz="1846"/>
            </a:lvl6pPr>
            <a:lvl7pPr marL="2743269" indent="-211021" defTabSz="844083">
              <a:spcBef>
                <a:spcPct val="20000"/>
              </a:spcBef>
              <a:buFont typeface="Arial" panose="020B0604020202020204" pitchFamily="34" charset="0"/>
              <a:buChar char="•"/>
              <a:defRPr sz="1846"/>
            </a:lvl7pPr>
            <a:lvl8pPr marL="3165310" indent="-211021" defTabSz="844083">
              <a:spcBef>
                <a:spcPct val="20000"/>
              </a:spcBef>
              <a:buFont typeface="Arial" panose="020B0604020202020204" pitchFamily="34" charset="0"/>
              <a:buChar char="•"/>
              <a:defRPr sz="1846"/>
            </a:lvl8pPr>
            <a:lvl9pPr marL="3587351" indent="-211021" defTabSz="844083">
              <a:spcBef>
                <a:spcPct val="20000"/>
              </a:spcBef>
              <a:buFont typeface="Arial" panose="020B0604020202020204" pitchFamily="34" charset="0"/>
              <a:buChar char="•"/>
              <a:defRPr sz="1846"/>
            </a:lvl9pPr>
          </a:lstStyle>
          <a:p>
            <a:pPr marL="0" marR="0" lvl="1" indent="0" algn="ctr" defTabSz="844083" eaLnBrk="1" fontAlgn="auto" latinLnBrk="0" hangingPunct="1">
              <a:lnSpc>
                <a:spcPct val="100000"/>
              </a:lnSpc>
              <a:spcBef>
                <a:spcPct val="0"/>
              </a:spcBef>
              <a:spcAft>
                <a:spcPct val="0"/>
              </a:spcAft>
              <a:buClrTx/>
              <a:buSzTx/>
              <a:buFont typeface="Arial"/>
              <a:buNone/>
              <a:tabLst>
                <a:tab pos="266707" algn="l"/>
              </a:tabLst>
              <a:defRPr/>
            </a:pPr>
            <a:r>
              <a:rPr kumimoji="0" lang="en-US" sz="4000" b="0"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Its mission is to share information and promote the use and improve the effectiveness of international arbitration. For this, it includes tools such as </a:t>
            </a:r>
            <a:r>
              <a:rPr kumimoji="0" lang="en-US" sz="4000" b="0" i="0" u="none" strike="noStrike" kern="0" cap="none" spc="0" normalizeH="0" baseline="0" noProof="0" dirty="0">
                <a:ln>
                  <a:noFill/>
                </a:ln>
                <a:solidFill>
                  <a:prstClr val="white"/>
                </a:solidFill>
                <a:effectLst/>
                <a:uLnTx/>
                <a:uFillTx/>
                <a:latin typeface="+mj-lt"/>
                <a:ea typeface="SimSun" panose="02010600030101010101" pitchFamily="2" charset="-122"/>
                <a:cs typeface="Times" panose="02020603050405020304" pitchFamily="18" charset="0"/>
              </a:rPr>
              <a:t>its Library of Products: 24/7 remote access from anywhere in the world to IBA’s </a:t>
            </a:r>
            <a:r>
              <a:rPr kumimoji="0" lang="en-US" sz="4000" b="0" i="0" u="none" strike="noStrike" kern="0" cap="none" spc="0" normalizeH="0" baseline="0" noProof="0" dirty="0" err="1">
                <a:ln>
                  <a:noFill/>
                </a:ln>
                <a:solidFill>
                  <a:prstClr val="white"/>
                </a:solidFill>
                <a:effectLst/>
                <a:uLnTx/>
                <a:uFillTx/>
                <a:latin typeface="+mj-lt"/>
                <a:ea typeface="SimSun" panose="02010600030101010101" pitchFamily="2" charset="-122"/>
                <a:cs typeface="Times" panose="02020603050405020304" pitchFamily="18" charset="0"/>
              </a:rPr>
              <a:t>eDatabases</a:t>
            </a:r>
            <a:r>
              <a:rPr kumimoji="0" lang="en-US" sz="4000" b="0" i="0" u="none" strike="noStrike" kern="0" cap="none" spc="0" normalizeH="0" baseline="0" noProof="0" dirty="0">
                <a:ln>
                  <a:noFill/>
                </a:ln>
                <a:solidFill>
                  <a:prstClr val="white"/>
                </a:solidFill>
                <a:effectLst/>
                <a:uLnTx/>
                <a:uFillTx/>
                <a:latin typeface="+mj-lt"/>
                <a:ea typeface="SimSun" panose="02010600030101010101" pitchFamily="2" charset="-122"/>
                <a:cs typeface="Times" panose="02020603050405020304" pitchFamily="18" charset="0"/>
              </a:rPr>
              <a:t>.</a:t>
            </a:r>
            <a:endParaRPr kumimoji="0" lang="en-US" sz="4000" b="0"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endParaRPr>
          </a:p>
        </p:txBody>
      </p:sp>
      <p:sp>
        <p:nvSpPr>
          <p:cNvPr id="13" name="Content Placeholder 2">
            <a:extLst>
              <a:ext uri="{FF2B5EF4-FFF2-40B4-BE49-F238E27FC236}">
                <a16:creationId xmlns:a16="http://schemas.microsoft.com/office/drawing/2014/main" id="{B402100D-C640-488F-864B-68DA7284DC0E}"/>
              </a:ext>
            </a:extLst>
          </p:cNvPr>
          <p:cNvSpPr txBox="1"/>
          <p:nvPr/>
        </p:nvSpPr>
        <p:spPr>
          <a:xfrm>
            <a:off x="8331436" y="4584264"/>
            <a:ext cx="7568429" cy="5960517"/>
          </a:xfrm>
          <a:prstGeom prst="rect">
            <a:avLst/>
          </a:prstGeom>
          <a:solidFill>
            <a:srgbClr val="BDD7EE"/>
          </a:solidFill>
        </p:spPr>
        <p:txBody>
          <a:bodyPr vert="horz" wrap="square" lIns="182880" tIns="182880" rIns="182880" bIns="182880" rtlCol="0" anchor="ctr" anchorCtr="0">
            <a:noAutofit/>
          </a:bodyPr>
          <a:lstStyle>
            <a:defPPr>
              <a:defRPr lang="en-US"/>
            </a:defPPr>
            <a:lvl1pPr marL="8441" indent="-8441" defTabSz="844083">
              <a:lnSpc>
                <a:spcPct val="100000"/>
              </a:lnSpc>
              <a:spcBef>
                <a:spcPct val="0"/>
              </a:spcBef>
              <a:spcAft>
                <a:spcPts val="554"/>
              </a:spcAft>
              <a:buFont typeface="Times New Roman" panose="02020603050405020304" pitchFamily="18" charset="0"/>
              <a:buChar char="​"/>
              <a:defRPr sz="1477" b="0">
                <a:latin typeface="Times New Roman"/>
                <a:cs typeface="Times New Roman"/>
              </a:defRPr>
            </a:lvl1pPr>
            <a:lvl2pPr marL="0" lvl="1" indent="0" algn="ctr" defTabSz="844083">
              <a:lnSpc>
                <a:spcPct val="100000"/>
              </a:lnSpc>
              <a:spcBef>
                <a:spcPct val="0"/>
              </a:spcBef>
              <a:spcAft>
                <a:spcPct val="0"/>
              </a:spcAft>
              <a:buFont typeface="Arial"/>
              <a:buNone/>
              <a:tabLst>
                <a:tab pos="266707" algn="l"/>
              </a:tabLst>
              <a:defRPr>
                <a:effectLst/>
                <a:latin typeface="Times New Roman" panose="02020603050405020304" pitchFamily="18" charset="0"/>
                <a:ea typeface="SimSun" panose="02010600030101010101" pitchFamily="2" charset="-122"/>
                <a:cs typeface="Arial" panose="020B0604020202020204" pitchFamily="34" charset="0"/>
              </a:defRPr>
            </a:lvl2pPr>
            <a:lvl3pPr marL="420576" indent="-153870" defTabSz="844083">
              <a:lnSpc>
                <a:spcPct val="100000"/>
              </a:lnSpc>
              <a:spcBef>
                <a:spcPct val="0"/>
              </a:spcBef>
              <a:spcAft>
                <a:spcPts val="554"/>
              </a:spcAft>
              <a:buFont typeface="Arial"/>
              <a:buChar char="•"/>
              <a:defRPr sz="1292">
                <a:latin typeface="Times New Roman"/>
                <a:cs typeface="Times New Roman"/>
              </a:defRPr>
            </a:lvl3pPr>
            <a:lvl4pPr marL="580307" indent="-159731" defTabSz="844083">
              <a:lnSpc>
                <a:spcPct val="100000"/>
              </a:lnSpc>
              <a:spcBef>
                <a:spcPct val="0"/>
              </a:spcBef>
              <a:spcAft>
                <a:spcPts val="554"/>
              </a:spcAft>
              <a:buFont typeface="Arial"/>
              <a:buChar char="•"/>
              <a:defRPr sz="1108">
                <a:latin typeface="Times New Roman"/>
                <a:cs typeface="Times New Roman"/>
              </a:defRPr>
            </a:lvl4pPr>
            <a:lvl5pPr marL="740038" indent="-159731" defTabSz="844083">
              <a:lnSpc>
                <a:spcPct val="100000"/>
              </a:lnSpc>
              <a:spcBef>
                <a:spcPct val="0"/>
              </a:spcBef>
              <a:spcAft>
                <a:spcPts val="554"/>
              </a:spcAft>
              <a:buFont typeface="Arial"/>
              <a:buChar char="•"/>
              <a:defRPr sz="1108">
                <a:latin typeface="Times New Roman"/>
                <a:cs typeface="Times New Roman"/>
              </a:defRPr>
            </a:lvl5pPr>
            <a:lvl6pPr marL="2321227" indent="-211021" defTabSz="844083">
              <a:spcBef>
                <a:spcPct val="20000"/>
              </a:spcBef>
              <a:buFont typeface="Arial" panose="020B0604020202020204" pitchFamily="34" charset="0"/>
              <a:buChar char="•"/>
              <a:defRPr sz="1846"/>
            </a:lvl6pPr>
            <a:lvl7pPr marL="2743269" indent="-211021" defTabSz="844083">
              <a:spcBef>
                <a:spcPct val="20000"/>
              </a:spcBef>
              <a:buFont typeface="Arial" panose="020B0604020202020204" pitchFamily="34" charset="0"/>
              <a:buChar char="•"/>
              <a:defRPr sz="1846"/>
            </a:lvl7pPr>
            <a:lvl8pPr marL="3165310" indent="-211021" defTabSz="844083">
              <a:spcBef>
                <a:spcPct val="20000"/>
              </a:spcBef>
              <a:buFont typeface="Arial" panose="020B0604020202020204" pitchFamily="34" charset="0"/>
              <a:buChar char="•"/>
              <a:defRPr sz="1846"/>
            </a:lvl8pPr>
            <a:lvl9pPr marL="3587351" indent="-211021" defTabSz="844083">
              <a:spcBef>
                <a:spcPct val="20000"/>
              </a:spcBef>
              <a:buFont typeface="Arial" panose="020B0604020202020204" pitchFamily="34" charset="0"/>
              <a:buChar char="•"/>
              <a:defRPr sz="1846"/>
            </a:lvl9pPr>
          </a:lstStyle>
          <a:p>
            <a:pPr lvl="1"/>
            <a:r>
              <a:rPr lang="en-US" sz="4000" dirty="0">
                <a:solidFill>
                  <a:prstClr val="black"/>
                </a:solidFill>
                <a:latin typeface="+mj-lt"/>
              </a:rPr>
              <a:t>The Arbitration Committee has contributed landmark works such as the 2024 Guidelines on Conflicts of Interest in International Arbitration and the 2020 Rules on the Taking of Evidence in International Arbitration </a:t>
            </a:r>
          </a:p>
        </p:txBody>
      </p:sp>
      <p:sp>
        <p:nvSpPr>
          <p:cNvPr id="14" name="Content Placeholder 2">
            <a:extLst>
              <a:ext uri="{FF2B5EF4-FFF2-40B4-BE49-F238E27FC236}">
                <a16:creationId xmlns:a16="http://schemas.microsoft.com/office/drawing/2014/main" id="{5ED69B96-B1ED-1D97-FDA2-6415DCAB57D3}"/>
              </a:ext>
            </a:extLst>
          </p:cNvPr>
          <p:cNvSpPr txBox="1"/>
          <p:nvPr/>
        </p:nvSpPr>
        <p:spPr>
          <a:xfrm>
            <a:off x="16242483" y="4584264"/>
            <a:ext cx="7568429" cy="5960517"/>
          </a:xfrm>
          <a:prstGeom prst="rect">
            <a:avLst/>
          </a:prstGeom>
          <a:solidFill>
            <a:srgbClr val="4472C4"/>
          </a:solidFill>
        </p:spPr>
        <p:txBody>
          <a:bodyPr vert="horz" wrap="square" lIns="182880" tIns="182880" rIns="182880" bIns="182880" rtlCol="0" anchor="ctr" anchorCtr="0">
            <a:noAutofit/>
          </a:bodyPr>
          <a:lstStyle>
            <a:defPPr>
              <a:defRPr lang="en-US"/>
            </a:defPPr>
            <a:lvl1pPr marL="8441" indent="-8441" defTabSz="844083">
              <a:lnSpc>
                <a:spcPct val="100000"/>
              </a:lnSpc>
              <a:spcBef>
                <a:spcPct val="0"/>
              </a:spcBef>
              <a:spcAft>
                <a:spcPts val="554"/>
              </a:spcAft>
              <a:buFont typeface="Times New Roman" panose="02020603050405020304" pitchFamily="18" charset="0"/>
              <a:buChar char="​"/>
              <a:defRPr sz="1477" b="0">
                <a:latin typeface="Times New Roman"/>
                <a:cs typeface="Times New Roman"/>
              </a:defRPr>
            </a:lvl1pPr>
            <a:lvl2pPr marL="0" lvl="1" indent="0" algn="ctr" defTabSz="844083">
              <a:lnSpc>
                <a:spcPct val="100000"/>
              </a:lnSpc>
              <a:spcBef>
                <a:spcPct val="0"/>
              </a:spcBef>
              <a:spcAft>
                <a:spcPct val="0"/>
              </a:spcAft>
              <a:buFont typeface="Arial"/>
              <a:buNone/>
              <a:tabLst>
                <a:tab pos="266707" algn="l"/>
              </a:tabLst>
              <a:defRPr>
                <a:effectLst/>
                <a:latin typeface="Times New Roman" panose="02020603050405020304" pitchFamily="18" charset="0"/>
                <a:ea typeface="SimSun" panose="02010600030101010101" pitchFamily="2" charset="-122"/>
                <a:cs typeface="Arial" panose="020B0604020202020204" pitchFamily="34" charset="0"/>
              </a:defRPr>
            </a:lvl2pPr>
            <a:lvl3pPr marL="420576" indent="-153870" defTabSz="844083">
              <a:lnSpc>
                <a:spcPct val="100000"/>
              </a:lnSpc>
              <a:spcBef>
                <a:spcPct val="0"/>
              </a:spcBef>
              <a:spcAft>
                <a:spcPts val="554"/>
              </a:spcAft>
              <a:buFont typeface="Arial"/>
              <a:buChar char="•"/>
              <a:defRPr sz="1292">
                <a:latin typeface="Times New Roman"/>
                <a:cs typeface="Times New Roman"/>
              </a:defRPr>
            </a:lvl3pPr>
            <a:lvl4pPr marL="580307" indent="-159731" defTabSz="844083">
              <a:lnSpc>
                <a:spcPct val="100000"/>
              </a:lnSpc>
              <a:spcBef>
                <a:spcPct val="0"/>
              </a:spcBef>
              <a:spcAft>
                <a:spcPts val="554"/>
              </a:spcAft>
              <a:buFont typeface="Arial"/>
              <a:buChar char="•"/>
              <a:defRPr sz="1108">
                <a:latin typeface="Times New Roman"/>
                <a:cs typeface="Times New Roman"/>
              </a:defRPr>
            </a:lvl4pPr>
            <a:lvl5pPr marL="740038" indent="-159731" defTabSz="844083">
              <a:lnSpc>
                <a:spcPct val="100000"/>
              </a:lnSpc>
              <a:spcBef>
                <a:spcPct val="0"/>
              </a:spcBef>
              <a:spcAft>
                <a:spcPts val="554"/>
              </a:spcAft>
              <a:buFont typeface="Arial"/>
              <a:buChar char="•"/>
              <a:defRPr sz="1108">
                <a:latin typeface="Times New Roman"/>
                <a:cs typeface="Times New Roman"/>
              </a:defRPr>
            </a:lvl5pPr>
            <a:lvl6pPr marL="2321227" indent="-211021" defTabSz="844083">
              <a:spcBef>
                <a:spcPct val="20000"/>
              </a:spcBef>
              <a:buFont typeface="Arial" panose="020B0604020202020204" pitchFamily="34" charset="0"/>
              <a:buChar char="•"/>
              <a:defRPr sz="1846"/>
            </a:lvl6pPr>
            <a:lvl7pPr marL="2743269" indent="-211021" defTabSz="844083">
              <a:spcBef>
                <a:spcPct val="20000"/>
              </a:spcBef>
              <a:buFont typeface="Arial" panose="020B0604020202020204" pitchFamily="34" charset="0"/>
              <a:buChar char="•"/>
              <a:defRPr sz="1846"/>
            </a:lvl7pPr>
            <a:lvl8pPr marL="3165310" indent="-211021" defTabSz="844083">
              <a:spcBef>
                <a:spcPct val="20000"/>
              </a:spcBef>
              <a:buFont typeface="Arial" panose="020B0604020202020204" pitchFamily="34" charset="0"/>
              <a:buChar char="•"/>
              <a:defRPr sz="1846"/>
            </a:lvl8pPr>
            <a:lvl9pPr marL="3587351" indent="-211021" defTabSz="844083">
              <a:spcBef>
                <a:spcPct val="20000"/>
              </a:spcBef>
              <a:buFont typeface="Arial" panose="020B0604020202020204" pitchFamily="34" charset="0"/>
              <a:buChar char="•"/>
              <a:defRPr sz="1846"/>
            </a:lvl9pPr>
          </a:lstStyle>
          <a:p>
            <a:pPr marL="0" marR="0" lvl="1" indent="0" algn="ctr" defTabSz="844083" eaLnBrk="1" fontAlgn="auto" latinLnBrk="0" hangingPunct="1">
              <a:lnSpc>
                <a:spcPct val="100000"/>
              </a:lnSpc>
              <a:spcBef>
                <a:spcPct val="0"/>
              </a:spcBef>
              <a:spcAft>
                <a:spcPct val="0"/>
              </a:spcAft>
              <a:buClrTx/>
              <a:buSzTx/>
              <a:buFont typeface="Arial"/>
              <a:buNone/>
              <a:tabLst>
                <a:tab pos="266707" algn="l"/>
              </a:tabLst>
              <a:defRPr/>
            </a:pPr>
            <a:r>
              <a:rPr kumimoji="0" lang="en-US" sz="4000" b="0"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IBA Arbitration Committee members benefit from unique networking opportunities, discounts on conferences and possibilities of writing IBA publications and involvement in the Committee’s work</a:t>
            </a:r>
          </a:p>
        </p:txBody>
      </p:sp>
      <p:sp>
        <p:nvSpPr>
          <p:cNvPr id="16" name="Rectángulo 19">
            <a:extLst>
              <a:ext uri="{FF2B5EF4-FFF2-40B4-BE49-F238E27FC236}">
                <a16:creationId xmlns:a16="http://schemas.microsoft.com/office/drawing/2014/main" id="{18F65096-FCC6-C79F-16A5-32B20540C8AF}"/>
              </a:ext>
            </a:extLst>
          </p:cNvPr>
          <p:cNvSpPr/>
          <p:nvPr/>
        </p:nvSpPr>
        <p:spPr>
          <a:xfrm>
            <a:off x="602686" y="2612327"/>
            <a:ext cx="23208225" cy="1008458"/>
          </a:xfrm>
          <a:prstGeom prst="rect">
            <a:avLst/>
          </a:prstGeom>
          <a:solidFill>
            <a:srgbClr val="BDD7E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srgbClr val="01277A"/>
                </a:solidFill>
                <a:effectLst/>
                <a:uLnTx/>
                <a:uFillTx/>
                <a:latin typeface="+mj-lt"/>
                <a:cs typeface="Arial"/>
              </a:rPr>
              <a:t>The Committee focuses on </a:t>
            </a:r>
            <a:r>
              <a:rPr kumimoji="0" lang="en-US" sz="4400" b="1" i="0" u="none" strike="noStrike" kern="0" cap="none" spc="0" normalizeH="0" baseline="0" noProof="0" dirty="0">
                <a:ln>
                  <a:noFill/>
                </a:ln>
                <a:solidFill>
                  <a:srgbClr val="01277A"/>
                </a:solidFill>
                <a:effectLst/>
                <a:uLnTx/>
                <a:uFillTx/>
                <a:latin typeface="+mj-lt"/>
                <a:cs typeface="Arial"/>
              </a:rPr>
              <a:t>substantive</a:t>
            </a:r>
            <a:r>
              <a:rPr kumimoji="0" lang="en-US" sz="4400" b="0" i="0" u="none" strike="noStrike" kern="0" cap="none" spc="0" normalizeH="0" baseline="0" noProof="0" dirty="0">
                <a:ln>
                  <a:noFill/>
                </a:ln>
                <a:solidFill>
                  <a:srgbClr val="01277A"/>
                </a:solidFill>
                <a:effectLst/>
                <a:uLnTx/>
                <a:uFillTx/>
                <a:latin typeface="+mj-lt"/>
                <a:cs typeface="Arial"/>
              </a:rPr>
              <a:t> and </a:t>
            </a:r>
            <a:r>
              <a:rPr kumimoji="0" lang="en-US" sz="4400" b="1" i="0" u="none" strike="noStrike" kern="0" cap="none" spc="0" normalizeH="0" baseline="0" noProof="0" dirty="0">
                <a:ln>
                  <a:noFill/>
                </a:ln>
                <a:solidFill>
                  <a:srgbClr val="01277A"/>
                </a:solidFill>
                <a:effectLst/>
                <a:uLnTx/>
                <a:uFillTx/>
                <a:latin typeface="+mj-lt"/>
                <a:cs typeface="Arial"/>
              </a:rPr>
              <a:t>procedural</a:t>
            </a:r>
            <a:r>
              <a:rPr kumimoji="0" lang="en-US" sz="4400" b="0" i="0" u="none" strike="noStrike" kern="0" cap="none" spc="0" normalizeH="0" baseline="0" noProof="0" dirty="0">
                <a:ln>
                  <a:noFill/>
                </a:ln>
                <a:solidFill>
                  <a:srgbClr val="01277A"/>
                </a:solidFill>
                <a:effectLst/>
                <a:uLnTx/>
                <a:uFillTx/>
                <a:latin typeface="+mj-lt"/>
                <a:cs typeface="Arial"/>
              </a:rPr>
              <a:t> law relating to </a:t>
            </a:r>
            <a:r>
              <a:rPr kumimoji="0" lang="en-US" sz="4400" b="1" i="0" u="none" strike="noStrike" kern="0" cap="none" spc="0" normalizeH="0" baseline="0" noProof="0" dirty="0">
                <a:ln>
                  <a:noFill/>
                </a:ln>
                <a:solidFill>
                  <a:srgbClr val="01277A"/>
                </a:solidFill>
                <a:effectLst/>
                <a:uLnTx/>
                <a:uFillTx/>
                <a:latin typeface="+mj-lt"/>
                <a:cs typeface="Arial"/>
              </a:rPr>
              <a:t>transnational</a:t>
            </a:r>
            <a:r>
              <a:rPr kumimoji="0" lang="en-US" sz="4400" b="0" i="0" u="none" strike="noStrike" kern="0" cap="none" spc="0" normalizeH="0" baseline="0" noProof="0" dirty="0">
                <a:ln>
                  <a:noFill/>
                </a:ln>
                <a:solidFill>
                  <a:srgbClr val="01277A"/>
                </a:solidFill>
                <a:effectLst/>
                <a:uLnTx/>
                <a:uFillTx/>
                <a:latin typeface="+mj-lt"/>
                <a:cs typeface="Arial"/>
              </a:rPr>
              <a:t> arbitration.</a:t>
            </a:r>
          </a:p>
        </p:txBody>
      </p:sp>
    </p:spTree>
    <p:extLst>
      <p:ext uri="{BB962C8B-B14F-4D97-AF65-F5344CB8AC3E}">
        <p14:creationId xmlns:p14="http://schemas.microsoft.com/office/powerpoint/2010/main" val="3715310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059F05B-D6C3-F95E-61A2-2863D030CDA2}"/>
              </a:ext>
            </a:extLst>
          </p:cNvPr>
          <p:cNvSpPr>
            <a:spLocks noGrp="1"/>
          </p:cNvSpPr>
          <p:nvPr>
            <p:ph type="ftr" sz="quarter" idx="10"/>
          </p:nvPr>
        </p:nvSpPr>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C58B853A-AC19-6031-75C8-3F8E122C4EA8}"/>
              </a:ext>
            </a:extLst>
          </p:cNvPr>
          <p:cNvSpPr>
            <a:spLocks noGrp="1"/>
          </p:cNvSpPr>
          <p:nvPr>
            <p:ph type="sldNum" sz="quarter" idx="11"/>
          </p:nvPr>
        </p:nvSpPr>
        <p:spPr/>
        <p:txBody>
          <a:bodyPr/>
          <a:lstStyle/>
          <a:p>
            <a:fld id="{6F7BF066-D798-4C6A-BBF7-9CBF7F180CB0}" type="slidenum">
              <a:rPr lang="en-GB" smtClean="0"/>
              <a:t>17</a:t>
            </a:fld>
            <a:endParaRPr lang="en-GB"/>
          </a:p>
        </p:txBody>
      </p:sp>
      <p:sp>
        <p:nvSpPr>
          <p:cNvPr id="81" name="Rectangle 80">
            <a:extLst>
              <a:ext uri="{FF2B5EF4-FFF2-40B4-BE49-F238E27FC236}">
                <a16:creationId xmlns:a16="http://schemas.microsoft.com/office/drawing/2014/main" id="{D9D9972C-24EF-C470-E57C-D1C72066FA85}"/>
              </a:ext>
            </a:extLst>
          </p:cNvPr>
          <p:cNvSpPr/>
          <p:nvPr/>
        </p:nvSpPr>
        <p:spPr>
          <a:xfrm>
            <a:off x="3135088" y="8891083"/>
            <a:ext cx="2563211" cy="1278714"/>
          </a:xfrm>
          <a:prstGeom prst="rect">
            <a:avLst/>
          </a:prstGeom>
          <a:solidFill>
            <a:schemeClr val="tx2">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err="1">
                <a:latin typeface="+mj-lt"/>
              </a:rPr>
              <a:t>ESG</a:t>
            </a:r>
            <a:r>
              <a:rPr lang="en-US" sz="2000" b="1" dirty="0">
                <a:latin typeface="+mj-lt"/>
              </a:rPr>
              <a:t> Arbitration Subcommittee</a:t>
            </a:r>
          </a:p>
        </p:txBody>
      </p:sp>
      <p:sp>
        <p:nvSpPr>
          <p:cNvPr id="82" name="Rectangle 81">
            <a:extLst>
              <a:ext uri="{FF2B5EF4-FFF2-40B4-BE49-F238E27FC236}">
                <a16:creationId xmlns:a16="http://schemas.microsoft.com/office/drawing/2014/main" id="{E66F9036-76DA-A46C-9355-BA8E9F55C2BA}"/>
              </a:ext>
            </a:extLst>
          </p:cNvPr>
          <p:cNvSpPr/>
          <p:nvPr/>
        </p:nvSpPr>
        <p:spPr>
          <a:xfrm>
            <a:off x="6698079" y="8891083"/>
            <a:ext cx="2563211" cy="1278714"/>
          </a:xfrm>
          <a:prstGeom prst="rect">
            <a:avLst/>
          </a:prstGeom>
          <a:solidFill>
            <a:schemeClr val="tx2">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a:latin typeface="+mj-lt"/>
              </a:rPr>
              <a:t>IBA Arb40 Subcommittee</a:t>
            </a:r>
          </a:p>
        </p:txBody>
      </p:sp>
      <p:sp>
        <p:nvSpPr>
          <p:cNvPr id="83" name="Rectangle 82">
            <a:extLst>
              <a:ext uri="{FF2B5EF4-FFF2-40B4-BE49-F238E27FC236}">
                <a16:creationId xmlns:a16="http://schemas.microsoft.com/office/drawing/2014/main" id="{9B2B5487-3B67-F866-77A8-C010AA76C994}"/>
              </a:ext>
            </a:extLst>
          </p:cNvPr>
          <p:cNvSpPr/>
          <p:nvPr/>
        </p:nvSpPr>
        <p:spPr>
          <a:xfrm>
            <a:off x="10261070" y="8891082"/>
            <a:ext cx="2563211" cy="1278714"/>
          </a:xfrm>
          <a:prstGeom prst="rect">
            <a:avLst/>
          </a:prstGeom>
          <a:solidFill>
            <a:schemeClr val="tx2">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a:latin typeface="+mj-lt"/>
              </a:rPr>
              <a:t>IBA Arbitration Guidelines and Rules Subcommittee</a:t>
            </a:r>
          </a:p>
        </p:txBody>
      </p:sp>
      <p:sp>
        <p:nvSpPr>
          <p:cNvPr id="84" name="Rectangle 83">
            <a:extLst>
              <a:ext uri="{FF2B5EF4-FFF2-40B4-BE49-F238E27FC236}">
                <a16:creationId xmlns:a16="http://schemas.microsoft.com/office/drawing/2014/main" id="{F6FCC50F-8C39-BC75-C147-563EC7E71FFA}"/>
              </a:ext>
            </a:extLst>
          </p:cNvPr>
          <p:cNvSpPr/>
          <p:nvPr/>
        </p:nvSpPr>
        <p:spPr>
          <a:xfrm>
            <a:off x="13824061" y="8891081"/>
            <a:ext cx="2563211" cy="1278714"/>
          </a:xfrm>
          <a:prstGeom prst="rect">
            <a:avLst/>
          </a:prstGeom>
          <a:solidFill>
            <a:schemeClr val="tx2">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latin typeface="+mj-lt"/>
              </a:rPr>
              <a:t>International Commercial Arbitration Case Law Subcommittee</a:t>
            </a:r>
          </a:p>
        </p:txBody>
      </p:sp>
      <p:sp>
        <p:nvSpPr>
          <p:cNvPr id="85" name="Rectangle 84">
            <a:extLst>
              <a:ext uri="{FF2B5EF4-FFF2-40B4-BE49-F238E27FC236}">
                <a16:creationId xmlns:a16="http://schemas.microsoft.com/office/drawing/2014/main" id="{54CC46F6-5A10-C173-FAD8-CF9D1C407852}"/>
              </a:ext>
            </a:extLst>
          </p:cNvPr>
          <p:cNvSpPr/>
          <p:nvPr/>
        </p:nvSpPr>
        <p:spPr>
          <a:xfrm>
            <a:off x="17387052" y="8891081"/>
            <a:ext cx="2563211" cy="1278714"/>
          </a:xfrm>
          <a:prstGeom prst="rect">
            <a:avLst/>
          </a:prstGeom>
          <a:solidFill>
            <a:schemeClr val="tx2">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a:latin typeface="+mj-lt"/>
              </a:rPr>
              <a:t>Investment Arbitration Subcommittee</a:t>
            </a:r>
          </a:p>
        </p:txBody>
      </p:sp>
      <p:sp>
        <p:nvSpPr>
          <p:cNvPr id="86" name="Rectangle 85">
            <a:extLst>
              <a:ext uri="{FF2B5EF4-FFF2-40B4-BE49-F238E27FC236}">
                <a16:creationId xmlns:a16="http://schemas.microsoft.com/office/drawing/2014/main" id="{228B51BF-0FA6-5AD5-DC15-C3715C5384D2}"/>
              </a:ext>
            </a:extLst>
          </p:cNvPr>
          <p:cNvSpPr/>
          <p:nvPr/>
        </p:nvSpPr>
        <p:spPr>
          <a:xfrm>
            <a:off x="20950044" y="8883512"/>
            <a:ext cx="2563211" cy="1278714"/>
          </a:xfrm>
          <a:prstGeom prst="rect">
            <a:avLst/>
          </a:prstGeom>
          <a:solidFill>
            <a:schemeClr val="tx2">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b="1" dirty="0">
                <a:latin typeface="+mj-lt"/>
              </a:rPr>
              <a:t>Recognition and Enforcement of Arbitral Awards Subcommittee</a:t>
            </a:r>
          </a:p>
        </p:txBody>
      </p:sp>
      <p:sp>
        <p:nvSpPr>
          <p:cNvPr id="87" name="Flowchart: Terminator 86">
            <a:extLst>
              <a:ext uri="{FF2B5EF4-FFF2-40B4-BE49-F238E27FC236}">
                <a16:creationId xmlns:a16="http://schemas.microsoft.com/office/drawing/2014/main" id="{BEE8ECAB-D3EC-0B15-7F76-C1DDCDB99418}"/>
              </a:ext>
            </a:extLst>
          </p:cNvPr>
          <p:cNvSpPr/>
          <p:nvPr/>
        </p:nvSpPr>
        <p:spPr>
          <a:xfrm>
            <a:off x="11712012" y="10486217"/>
            <a:ext cx="3329999" cy="1098348"/>
          </a:xfrm>
          <a:prstGeom prst="flowChartTerminator">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latin typeface="+mj-lt"/>
              </a:rPr>
              <a:t>Insolvency and International Arbitration Working Group </a:t>
            </a:r>
          </a:p>
        </p:txBody>
      </p:sp>
      <p:sp>
        <p:nvSpPr>
          <p:cNvPr id="88" name="Flowchart: Terminator 87">
            <a:extLst>
              <a:ext uri="{FF2B5EF4-FFF2-40B4-BE49-F238E27FC236}">
                <a16:creationId xmlns:a16="http://schemas.microsoft.com/office/drawing/2014/main" id="{1A325C5D-2DB5-D8B7-C2DF-89C3FA6C9C20}"/>
              </a:ext>
            </a:extLst>
          </p:cNvPr>
          <p:cNvSpPr/>
          <p:nvPr/>
        </p:nvSpPr>
        <p:spPr>
          <a:xfrm>
            <a:off x="7423550" y="10486217"/>
            <a:ext cx="3329999" cy="1098348"/>
          </a:xfrm>
          <a:prstGeom prst="flowChartTerminator">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latin typeface="+mj-lt"/>
              </a:rPr>
              <a:t>In-House Counsel Working Group </a:t>
            </a:r>
          </a:p>
        </p:txBody>
      </p:sp>
      <p:sp>
        <p:nvSpPr>
          <p:cNvPr id="89" name="Flowchart: Terminator 88">
            <a:extLst>
              <a:ext uri="{FF2B5EF4-FFF2-40B4-BE49-F238E27FC236}">
                <a16:creationId xmlns:a16="http://schemas.microsoft.com/office/drawing/2014/main" id="{56463A79-F553-21A7-3E7D-DFB459B9F1DB}"/>
              </a:ext>
            </a:extLst>
          </p:cNvPr>
          <p:cNvSpPr/>
          <p:nvPr/>
        </p:nvSpPr>
        <p:spPr>
          <a:xfrm>
            <a:off x="20288937" y="10486216"/>
            <a:ext cx="3329999" cy="1098348"/>
          </a:xfrm>
          <a:prstGeom prst="flowChartTerminator">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latin typeface="+mj-lt"/>
              </a:rPr>
              <a:t>Sports Arbitration Working Group</a:t>
            </a:r>
          </a:p>
        </p:txBody>
      </p:sp>
      <p:sp>
        <p:nvSpPr>
          <p:cNvPr id="90" name="Flowchart: Connector 89">
            <a:extLst>
              <a:ext uri="{FF2B5EF4-FFF2-40B4-BE49-F238E27FC236}">
                <a16:creationId xmlns:a16="http://schemas.microsoft.com/office/drawing/2014/main" id="{A1FABFFA-9D15-2BD4-E90E-E23D6993A7BB}"/>
              </a:ext>
            </a:extLst>
          </p:cNvPr>
          <p:cNvSpPr/>
          <p:nvPr/>
        </p:nvSpPr>
        <p:spPr>
          <a:xfrm>
            <a:off x="14356279" y="11718643"/>
            <a:ext cx="2307020" cy="1100414"/>
          </a:xfrm>
          <a:prstGeom prst="flowChartConnector">
            <a:avLst/>
          </a:prstGeom>
          <a:solidFill>
            <a:schemeClr val="tx2">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b="1">
                <a:latin typeface="+mj-lt"/>
              </a:rPr>
              <a:t>Eastern Europe</a:t>
            </a:r>
          </a:p>
        </p:txBody>
      </p:sp>
      <p:sp>
        <p:nvSpPr>
          <p:cNvPr id="91" name="Flowchart: Connector 90">
            <a:extLst>
              <a:ext uri="{FF2B5EF4-FFF2-40B4-BE49-F238E27FC236}">
                <a16:creationId xmlns:a16="http://schemas.microsoft.com/office/drawing/2014/main" id="{6A62B2CD-9BF2-F942-A86B-BE8ABD3E6567}"/>
              </a:ext>
            </a:extLst>
          </p:cNvPr>
          <p:cNvSpPr/>
          <p:nvPr/>
        </p:nvSpPr>
        <p:spPr>
          <a:xfrm>
            <a:off x="10027289" y="11719552"/>
            <a:ext cx="2307020" cy="1098348"/>
          </a:xfrm>
          <a:prstGeom prst="flowChartConnector">
            <a:avLst/>
          </a:prstGeom>
          <a:solidFill>
            <a:schemeClr val="tx2">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b="1">
                <a:latin typeface="+mj-lt"/>
              </a:rPr>
              <a:t>Asia Pacific</a:t>
            </a:r>
          </a:p>
        </p:txBody>
      </p:sp>
      <p:sp>
        <p:nvSpPr>
          <p:cNvPr id="92" name="Flowchart: Connector 91">
            <a:extLst>
              <a:ext uri="{FF2B5EF4-FFF2-40B4-BE49-F238E27FC236}">
                <a16:creationId xmlns:a16="http://schemas.microsoft.com/office/drawing/2014/main" id="{DBEACF00-98A5-85C9-6893-64253E38485D}"/>
              </a:ext>
            </a:extLst>
          </p:cNvPr>
          <p:cNvSpPr/>
          <p:nvPr/>
        </p:nvSpPr>
        <p:spPr>
          <a:xfrm>
            <a:off x="18685270" y="11718643"/>
            <a:ext cx="2307020" cy="1100414"/>
          </a:xfrm>
          <a:prstGeom prst="flowChartConnector">
            <a:avLst/>
          </a:prstGeom>
          <a:solidFill>
            <a:schemeClr val="tx2">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b="1" dirty="0">
                <a:latin typeface="+mj-lt"/>
              </a:rPr>
              <a:t>Latin America</a:t>
            </a:r>
          </a:p>
        </p:txBody>
      </p:sp>
      <p:sp>
        <p:nvSpPr>
          <p:cNvPr id="93" name="Flowchart: Connector 92">
            <a:extLst>
              <a:ext uri="{FF2B5EF4-FFF2-40B4-BE49-F238E27FC236}">
                <a16:creationId xmlns:a16="http://schemas.microsoft.com/office/drawing/2014/main" id="{F29C8B1C-956B-427A-3D45-2BB99F78C5FB}"/>
              </a:ext>
            </a:extLst>
          </p:cNvPr>
          <p:cNvSpPr/>
          <p:nvPr/>
        </p:nvSpPr>
        <p:spPr>
          <a:xfrm>
            <a:off x="5658364" y="11718643"/>
            <a:ext cx="2307020" cy="1100414"/>
          </a:xfrm>
          <a:prstGeom prst="flowChartConnector">
            <a:avLst/>
          </a:prstGeom>
          <a:solidFill>
            <a:schemeClr val="tx2">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00" b="1" dirty="0">
                <a:latin typeface="+mj-lt"/>
              </a:rPr>
              <a:t>Africa</a:t>
            </a:r>
          </a:p>
        </p:txBody>
      </p:sp>
      <p:sp>
        <p:nvSpPr>
          <p:cNvPr id="96" name="TextBox 95">
            <a:extLst>
              <a:ext uri="{FF2B5EF4-FFF2-40B4-BE49-F238E27FC236}">
                <a16:creationId xmlns:a16="http://schemas.microsoft.com/office/drawing/2014/main" id="{17ED5761-31C1-60F1-2D01-2BD29E3ADB0D}"/>
              </a:ext>
            </a:extLst>
          </p:cNvPr>
          <p:cNvSpPr txBox="1"/>
          <p:nvPr/>
        </p:nvSpPr>
        <p:spPr>
          <a:xfrm>
            <a:off x="727883" y="10913155"/>
            <a:ext cx="2079540" cy="400110"/>
          </a:xfrm>
          <a:prstGeom prst="rect">
            <a:avLst/>
          </a:prstGeom>
          <a:noFill/>
        </p:spPr>
        <p:txBody>
          <a:bodyPr wrap="square" rtlCol="0">
            <a:spAutoFit/>
          </a:bodyPr>
          <a:lstStyle/>
          <a:p>
            <a:r>
              <a:rPr lang="en-US" sz="2000" b="1" dirty="0">
                <a:solidFill>
                  <a:schemeClr val="accent1">
                    <a:lumMod val="75000"/>
                  </a:schemeClr>
                </a:solidFill>
                <a:latin typeface="+mj-lt"/>
              </a:rPr>
              <a:t>Working</a:t>
            </a:r>
            <a:r>
              <a:rPr lang="en-US" sz="2000" b="1" dirty="0">
                <a:solidFill>
                  <a:schemeClr val="tx2">
                    <a:lumMod val="75000"/>
                  </a:schemeClr>
                </a:solidFill>
                <a:latin typeface="+mj-lt"/>
              </a:rPr>
              <a:t> Groups</a:t>
            </a:r>
          </a:p>
        </p:txBody>
      </p:sp>
      <p:sp>
        <p:nvSpPr>
          <p:cNvPr id="97" name="TextBox 96">
            <a:extLst>
              <a:ext uri="{FF2B5EF4-FFF2-40B4-BE49-F238E27FC236}">
                <a16:creationId xmlns:a16="http://schemas.microsoft.com/office/drawing/2014/main" id="{92B67289-1145-5AD6-706B-5C99AFE8E883}"/>
              </a:ext>
            </a:extLst>
          </p:cNvPr>
          <p:cNvSpPr txBox="1"/>
          <p:nvPr/>
        </p:nvSpPr>
        <p:spPr>
          <a:xfrm>
            <a:off x="727883" y="11988021"/>
            <a:ext cx="4348712" cy="400110"/>
          </a:xfrm>
          <a:prstGeom prst="rect">
            <a:avLst/>
          </a:prstGeom>
          <a:noFill/>
        </p:spPr>
        <p:txBody>
          <a:bodyPr wrap="square" rtlCol="0">
            <a:spAutoFit/>
          </a:bodyPr>
          <a:lstStyle/>
          <a:p>
            <a:r>
              <a:rPr lang="en-US" sz="2000" b="1" dirty="0">
                <a:solidFill>
                  <a:schemeClr val="tx2">
                    <a:lumMod val="40000"/>
                    <a:lumOff val="60000"/>
                  </a:schemeClr>
                </a:solidFill>
                <a:latin typeface="Aptos" panose="020B0004020202020204" pitchFamily="34" charset="0"/>
              </a:rPr>
              <a:t>Regional Groups</a:t>
            </a:r>
          </a:p>
        </p:txBody>
      </p:sp>
      <p:sp>
        <p:nvSpPr>
          <p:cNvPr id="98" name="Flowchart: Terminator 97">
            <a:extLst>
              <a:ext uri="{FF2B5EF4-FFF2-40B4-BE49-F238E27FC236}">
                <a16:creationId xmlns:a16="http://schemas.microsoft.com/office/drawing/2014/main" id="{326501BA-23C2-7CF3-7929-8BFA1F8851E5}"/>
              </a:ext>
            </a:extLst>
          </p:cNvPr>
          <p:cNvSpPr/>
          <p:nvPr/>
        </p:nvSpPr>
        <p:spPr>
          <a:xfrm>
            <a:off x="3135088" y="10486217"/>
            <a:ext cx="3329999" cy="1098348"/>
          </a:xfrm>
          <a:prstGeom prst="flowChartTerminator">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latin typeface="+mj-lt"/>
              </a:rPr>
              <a:t>Arbitration News Working Group</a:t>
            </a:r>
          </a:p>
        </p:txBody>
      </p:sp>
      <p:sp>
        <p:nvSpPr>
          <p:cNvPr id="99" name="TextBox 98">
            <a:extLst>
              <a:ext uri="{FF2B5EF4-FFF2-40B4-BE49-F238E27FC236}">
                <a16:creationId xmlns:a16="http://schemas.microsoft.com/office/drawing/2014/main" id="{B15813BD-F3E6-A2B7-8F91-3F11AA0F2798}"/>
              </a:ext>
            </a:extLst>
          </p:cNvPr>
          <p:cNvSpPr txBox="1"/>
          <p:nvPr/>
        </p:nvSpPr>
        <p:spPr>
          <a:xfrm>
            <a:off x="608807" y="2400940"/>
            <a:ext cx="5089492" cy="584775"/>
          </a:xfrm>
          <a:prstGeom prst="rect">
            <a:avLst/>
          </a:prstGeom>
          <a:noFill/>
        </p:spPr>
        <p:txBody>
          <a:bodyPr wrap="square" rtlCol="0">
            <a:spAutoFit/>
          </a:bodyPr>
          <a:lstStyle/>
          <a:p>
            <a:pPr algn="ctr"/>
            <a:r>
              <a:rPr lang="en-US" sz="3200" b="1" dirty="0">
                <a:solidFill>
                  <a:schemeClr val="accent1"/>
                </a:solidFill>
                <a:latin typeface="+mj-lt"/>
              </a:rPr>
              <a:t>Committee Officers</a:t>
            </a:r>
          </a:p>
        </p:txBody>
      </p:sp>
      <p:sp>
        <p:nvSpPr>
          <p:cNvPr id="100" name="Flowchart: Terminator 99">
            <a:extLst>
              <a:ext uri="{FF2B5EF4-FFF2-40B4-BE49-F238E27FC236}">
                <a16:creationId xmlns:a16="http://schemas.microsoft.com/office/drawing/2014/main" id="{910CF3E6-C5FB-CEB3-8292-68E58D6D8FEA}"/>
              </a:ext>
            </a:extLst>
          </p:cNvPr>
          <p:cNvSpPr/>
          <p:nvPr/>
        </p:nvSpPr>
        <p:spPr>
          <a:xfrm>
            <a:off x="16000474" y="10486217"/>
            <a:ext cx="3329999" cy="1098348"/>
          </a:xfrm>
          <a:prstGeom prst="flowChartTerminator">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latin typeface="+mj-lt"/>
              </a:rPr>
              <a:t>Site Visit Protocol Working Group</a:t>
            </a:r>
          </a:p>
        </p:txBody>
      </p:sp>
      <p:sp>
        <p:nvSpPr>
          <p:cNvPr id="159" name="Rectangle 158">
            <a:extLst>
              <a:ext uri="{FF2B5EF4-FFF2-40B4-BE49-F238E27FC236}">
                <a16:creationId xmlns:a16="http://schemas.microsoft.com/office/drawing/2014/main" id="{FA2F1973-AA94-DEC8-C124-61BB7D9C892F}"/>
              </a:ext>
            </a:extLst>
          </p:cNvPr>
          <p:cNvSpPr/>
          <p:nvPr/>
        </p:nvSpPr>
        <p:spPr>
          <a:xfrm>
            <a:off x="8681686" y="7634866"/>
            <a:ext cx="2346955" cy="1056739"/>
          </a:xfrm>
          <a:prstGeom prst="rect">
            <a:avLst/>
          </a:prstGeom>
          <a:solidFill>
            <a:sysClr val="window" lastClr="FFFFFF"/>
          </a:solidFill>
          <a:ln w="254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mj-lt"/>
                <a:cs typeface="Arial"/>
              </a:rPr>
              <a:t>Huawei Sun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mj-lt"/>
                <a:cs typeface="Arial"/>
              </a:rPr>
              <a:t>Asia Pacific Regional Forum Liaison Officer</a:t>
            </a:r>
          </a:p>
        </p:txBody>
      </p:sp>
      <p:sp>
        <p:nvSpPr>
          <p:cNvPr id="160" name="Rectangle 159">
            <a:extLst>
              <a:ext uri="{FF2B5EF4-FFF2-40B4-BE49-F238E27FC236}">
                <a16:creationId xmlns:a16="http://schemas.microsoft.com/office/drawing/2014/main" id="{4E3D433E-EC74-F9CE-CF77-D0DACC6BD980}"/>
              </a:ext>
            </a:extLst>
          </p:cNvPr>
          <p:cNvSpPr/>
          <p:nvPr/>
        </p:nvSpPr>
        <p:spPr>
          <a:xfrm>
            <a:off x="5076595" y="7664049"/>
            <a:ext cx="2346955" cy="870922"/>
          </a:xfrm>
          <a:prstGeom prst="rect">
            <a:avLst/>
          </a:prstGeom>
          <a:solidFill>
            <a:sysClr val="window" lastClr="FFFFFF"/>
          </a:solidFill>
          <a:ln w="254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a:ln>
                  <a:noFill/>
                </a:ln>
                <a:solidFill>
                  <a:prstClr val="black"/>
                </a:solidFill>
                <a:effectLst/>
                <a:uLnTx/>
                <a:uFillTx/>
                <a:latin typeface="+mj-lt"/>
                <a:cs typeface="Arial"/>
              </a:rPr>
              <a:t>Zelda Hunter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a:ln>
                  <a:noFill/>
                </a:ln>
                <a:solidFill>
                  <a:prstClr val="black"/>
                </a:solidFill>
                <a:effectLst/>
                <a:uLnTx/>
                <a:uFillTx/>
                <a:latin typeface="+mj-lt"/>
                <a:cs typeface="Arial"/>
              </a:rPr>
              <a:t>Newsletter Editor</a:t>
            </a:r>
          </a:p>
        </p:txBody>
      </p:sp>
      <p:sp>
        <p:nvSpPr>
          <p:cNvPr id="161" name="Rectangle 160">
            <a:extLst>
              <a:ext uri="{FF2B5EF4-FFF2-40B4-BE49-F238E27FC236}">
                <a16:creationId xmlns:a16="http://schemas.microsoft.com/office/drawing/2014/main" id="{4D3B1C5C-C642-F0A2-D0D6-0360CACE64E7}"/>
              </a:ext>
            </a:extLst>
          </p:cNvPr>
          <p:cNvSpPr/>
          <p:nvPr/>
        </p:nvSpPr>
        <p:spPr>
          <a:xfrm>
            <a:off x="11928927" y="7654037"/>
            <a:ext cx="2563211" cy="870922"/>
          </a:xfrm>
          <a:prstGeom prst="rect">
            <a:avLst/>
          </a:prstGeom>
          <a:solidFill>
            <a:sysClr val="window" lastClr="FFFFFF"/>
          </a:solidFill>
          <a:ln w="254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a:ln>
                  <a:noFill/>
                </a:ln>
                <a:solidFill>
                  <a:prstClr val="black"/>
                </a:solidFill>
                <a:effectLst/>
                <a:uLnTx/>
                <a:uFillTx/>
                <a:latin typeface="+mj-lt"/>
                <a:cs typeface="Arial"/>
              </a:rPr>
              <a:t>Rafal Morek</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a:ln>
                  <a:noFill/>
                </a:ln>
                <a:solidFill>
                  <a:prstClr val="black"/>
                </a:solidFill>
                <a:effectLst/>
                <a:uLnTx/>
                <a:uFillTx/>
                <a:latin typeface="+mj-lt"/>
                <a:cs typeface="Arial"/>
              </a:rPr>
              <a:t>Website Officer</a:t>
            </a:r>
          </a:p>
        </p:txBody>
      </p:sp>
      <p:sp>
        <p:nvSpPr>
          <p:cNvPr id="162" name="Rectangle 161">
            <a:extLst>
              <a:ext uri="{FF2B5EF4-FFF2-40B4-BE49-F238E27FC236}">
                <a16:creationId xmlns:a16="http://schemas.microsoft.com/office/drawing/2014/main" id="{7E89931B-677C-BBEF-4BE2-5E84C7CE3CD3}"/>
              </a:ext>
            </a:extLst>
          </p:cNvPr>
          <p:cNvSpPr/>
          <p:nvPr/>
        </p:nvSpPr>
        <p:spPr>
          <a:xfrm>
            <a:off x="15392425" y="7654037"/>
            <a:ext cx="2488548" cy="870922"/>
          </a:xfrm>
          <a:prstGeom prst="rect">
            <a:avLst/>
          </a:prstGeom>
          <a:solidFill>
            <a:sysClr val="window" lastClr="FFFFFF"/>
          </a:solidFill>
          <a:ln w="254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mj-lt"/>
                <a:cs typeface="Arial"/>
              </a:rPr>
              <a:t>Felipe Ossa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mj-lt"/>
                <a:cs typeface="Arial"/>
              </a:rPr>
              <a:t>Membership Officer</a:t>
            </a:r>
          </a:p>
        </p:txBody>
      </p:sp>
      <p:sp>
        <p:nvSpPr>
          <p:cNvPr id="163" name="Rectangle 162">
            <a:extLst>
              <a:ext uri="{FF2B5EF4-FFF2-40B4-BE49-F238E27FC236}">
                <a16:creationId xmlns:a16="http://schemas.microsoft.com/office/drawing/2014/main" id="{97F7D514-4515-8C36-6E31-82998910C9BC}"/>
              </a:ext>
            </a:extLst>
          </p:cNvPr>
          <p:cNvSpPr/>
          <p:nvPr/>
        </p:nvSpPr>
        <p:spPr>
          <a:xfrm>
            <a:off x="18781260" y="7629716"/>
            <a:ext cx="3172676" cy="1056739"/>
          </a:xfrm>
          <a:prstGeom prst="rect">
            <a:avLst/>
          </a:prstGeom>
          <a:solidFill>
            <a:sysClr val="window" lastClr="FFFFFF"/>
          </a:solidFill>
          <a:ln w="254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mj-lt"/>
                <a:cs typeface="Arial"/>
              </a:rPr>
              <a:t>Amir Singh </a:t>
            </a:r>
            <a:r>
              <a:rPr kumimoji="0" lang="en-US" b="1" i="0" u="none" strike="noStrike" kern="0" cap="none" spc="0" normalizeH="0" baseline="0" noProof="0" dirty="0" err="1">
                <a:ln>
                  <a:noFill/>
                </a:ln>
                <a:solidFill>
                  <a:prstClr val="black"/>
                </a:solidFill>
                <a:effectLst/>
                <a:uLnTx/>
                <a:uFillTx/>
                <a:latin typeface="+mj-lt"/>
                <a:cs typeface="Arial"/>
              </a:rPr>
              <a:t>Pasrich</a:t>
            </a:r>
            <a:endParaRPr kumimoji="0" lang="en-US" b="1" i="0" u="none" strike="noStrike" kern="0" cap="none" spc="0" normalizeH="0" baseline="0" noProof="0" dirty="0">
              <a:ln>
                <a:noFill/>
              </a:ln>
              <a:solidFill>
                <a:prstClr val="black"/>
              </a:solidFill>
              <a:effectLst/>
              <a:uLnTx/>
              <a:uFillTx/>
              <a:latin typeface="+mj-lt"/>
              <a:cs typeface="Aria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mj-lt"/>
                <a:cs typeface="Arial"/>
              </a:rPr>
              <a:t>Ira </a:t>
            </a:r>
            <a:r>
              <a:rPr kumimoji="0" lang="en-US" b="1" i="0" u="none" strike="noStrike" kern="0" cap="none" spc="0" normalizeH="0" baseline="0" noProof="0" dirty="0" err="1">
                <a:ln>
                  <a:noFill/>
                </a:ln>
                <a:solidFill>
                  <a:prstClr val="black"/>
                </a:solidFill>
                <a:effectLst/>
                <a:uLnTx/>
                <a:uFillTx/>
                <a:latin typeface="+mj-lt"/>
                <a:cs typeface="Arial"/>
              </a:rPr>
              <a:t>Nishisato</a:t>
            </a:r>
            <a:endParaRPr kumimoji="0" lang="en-US" b="1" i="0" u="none" strike="noStrike" kern="0" cap="none" spc="0" normalizeH="0" baseline="0" noProof="0" dirty="0">
              <a:ln>
                <a:noFill/>
              </a:ln>
              <a:solidFill>
                <a:prstClr val="black"/>
              </a:solidFill>
              <a:effectLst/>
              <a:uLnTx/>
              <a:uFillTx/>
              <a:latin typeface="+mj-lt"/>
              <a:cs typeface="Aria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err="1">
                <a:ln>
                  <a:noFill/>
                </a:ln>
                <a:solidFill>
                  <a:prstClr val="black"/>
                </a:solidFill>
                <a:effectLst/>
                <a:uLnTx/>
                <a:uFillTx/>
                <a:latin typeface="+mj-lt"/>
                <a:cs typeface="Arial"/>
              </a:rPr>
              <a:t>LPD</a:t>
            </a:r>
            <a:r>
              <a:rPr kumimoji="0" lang="en-US" b="1" i="0" u="none" strike="noStrike" kern="0" cap="none" spc="0" normalizeH="0" baseline="0" noProof="0" dirty="0">
                <a:ln>
                  <a:noFill/>
                </a:ln>
                <a:solidFill>
                  <a:prstClr val="black"/>
                </a:solidFill>
                <a:effectLst/>
                <a:uLnTx/>
                <a:uFillTx/>
                <a:latin typeface="+mj-lt"/>
                <a:cs typeface="Arial"/>
              </a:rPr>
              <a:t> Council Liaison Officers</a:t>
            </a:r>
          </a:p>
        </p:txBody>
      </p:sp>
      <p:sp>
        <p:nvSpPr>
          <p:cNvPr id="164" name="Rectangle 163">
            <a:extLst>
              <a:ext uri="{FF2B5EF4-FFF2-40B4-BE49-F238E27FC236}">
                <a16:creationId xmlns:a16="http://schemas.microsoft.com/office/drawing/2014/main" id="{10FF06C2-128A-620B-E00C-66C816D190CD}"/>
              </a:ext>
            </a:extLst>
          </p:cNvPr>
          <p:cNvSpPr/>
          <p:nvPr/>
        </p:nvSpPr>
        <p:spPr>
          <a:xfrm>
            <a:off x="8689487" y="6391120"/>
            <a:ext cx="2346954" cy="870922"/>
          </a:xfrm>
          <a:prstGeom prst="rect">
            <a:avLst/>
          </a:prstGeom>
          <a:ln w="25400"/>
        </p:spPr>
        <p:style>
          <a:lnRef idx="2">
            <a:schemeClr val="accent1"/>
          </a:lnRef>
          <a:fillRef idx="1">
            <a:schemeClr val="lt1"/>
          </a:fillRef>
          <a:effectRef idx="0">
            <a:schemeClr val="accent1"/>
          </a:effectRef>
          <a:fontRef idx="minor">
            <a:schemeClr val="dk1"/>
          </a:fontRef>
        </p:style>
        <p:txBody>
          <a:bodyPr rtlCol="0" anchor="ctr"/>
          <a:lstStyle/>
          <a:p>
            <a:pPr algn="ctr"/>
            <a:r>
              <a:rPr lang="en-US" b="1">
                <a:latin typeface="+mj-lt"/>
              </a:rPr>
              <a:t>Kent Philips</a:t>
            </a:r>
          </a:p>
          <a:p>
            <a:pPr algn="ctr"/>
            <a:r>
              <a:rPr lang="en-US" b="1">
                <a:latin typeface="+mj-lt"/>
              </a:rPr>
              <a:t>Treasurer</a:t>
            </a:r>
          </a:p>
        </p:txBody>
      </p:sp>
      <p:sp>
        <p:nvSpPr>
          <p:cNvPr id="165" name="Rectangle 164">
            <a:extLst>
              <a:ext uri="{FF2B5EF4-FFF2-40B4-BE49-F238E27FC236}">
                <a16:creationId xmlns:a16="http://schemas.microsoft.com/office/drawing/2014/main" id="{06E7A7BB-08EF-6EDD-1B7E-9E67B2B8E693}"/>
              </a:ext>
            </a:extLst>
          </p:cNvPr>
          <p:cNvSpPr/>
          <p:nvPr/>
        </p:nvSpPr>
        <p:spPr>
          <a:xfrm>
            <a:off x="5076595" y="6409464"/>
            <a:ext cx="2346954" cy="870922"/>
          </a:xfrm>
          <a:prstGeom prst="rect">
            <a:avLst/>
          </a:prstGeom>
          <a:ln w="25400"/>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latin typeface="+mj-lt"/>
              </a:rPr>
              <a:t>Mikal </a:t>
            </a:r>
            <a:r>
              <a:rPr lang="en-US" b="1" dirty="0" err="1">
                <a:latin typeface="+mj-lt"/>
              </a:rPr>
              <a:t>Brøndmo</a:t>
            </a:r>
            <a:endParaRPr lang="en-US" b="1" dirty="0">
              <a:latin typeface="+mj-lt"/>
            </a:endParaRPr>
          </a:p>
          <a:p>
            <a:pPr algn="ctr"/>
            <a:r>
              <a:rPr lang="en-US" b="1" dirty="0">
                <a:latin typeface="+mj-lt"/>
              </a:rPr>
              <a:t>Secretary</a:t>
            </a:r>
          </a:p>
        </p:txBody>
      </p:sp>
      <p:sp>
        <p:nvSpPr>
          <p:cNvPr id="166" name="Rectangle 165">
            <a:extLst>
              <a:ext uri="{FF2B5EF4-FFF2-40B4-BE49-F238E27FC236}">
                <a16:creationId xmlns:a16="http://schemas.microsoft.com/office/drawing/2014/main" id="{7FEF2615-39CF-9C74-C2B0-9A63C5F69CD2}"/>
              </a:ext>
            </a:extLst>
          </p:cNvPr>
          <p:cNvSpPr/>
          <p:nvPr/>
        </p:nvSpPr>
        <p:spPr>
          <a:xfrm>
            <a:off x="11872706" y="6409464"/>
            <a:ext cx="2563212" cy="870922"/>
          </a:xfrm>
          <a:prstGeom prst="rect">
            <a:avLst/>
          </a:prstGeom>
          <a:ln w="25400"/>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latin typeface="+mj-lt"/>
              </a:rPr>
              <a:t>Jennifer L Permesly</a:t>
            </a:r>
          </a:p>
          <a:p>
            <a:pPr algn="ctr"/>
            <a:r>
              <a:rPr lang="en-US" b="1" dirty="0">
                <a:latin typeface="+mj-lt"/>
              </a:rPr>
              <a:t>Diversity and Inclusion Officer</a:t>
            </a:r>
          </a:p>
        </p:txBody>
      </p:sp>
      <p:sp>
        <p:nvSpPr>
          <p:cNvPr id="167" name="Rectangle 166">
            <a:extLst>
              <a:ext uri="{FF2B5EF4-FFF2-40B4-BE49-F238E27FC236}">
                <a16:creationId xmlns:a16="http://schemas.microsoft.com/office/drawing/2014/main" id="{10BA150D-7014-E035-EFBC-071E6669794D}"/>
              </a:ext>
            </a:extLst>
          </p:cNvPr>
          <p:cNvSpPr/>
          <p:nvPr/>
        </p:nvSpPr>
        <p:spPr>
          <a:xfrm>
            <a:off x="15315795" y="6406370"/>
            <a:ext cx="2563211" cy="882044"/>
          </a:xfrm>
          <a:prstGeom prst="rect">
            <a:avLst/>
          </a:prstGeom>
          <a:ln w="25400"/>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latin typeface="+mj-lt"/>
              </a:rPr>
              <a:t>Amr Omran</a:t>
            </a:r>
          </a:p>
          <a:p>
            <a:pPr algn="ctr"/>
            <a:r>
              <a:rPr lang="en-US" b="1" dirty="0">
                <a:latin typeface="+mj-lt"/>
              </a:rPr>
              <a:t>Conference Quality Officer</a:t>
            </a:r>
          </a:p>
        </p:txBody>
      </p:sp>
      <p:sp>
        <p:nvSpPr>
          <p:cNvPr id="168" name="Rectangle 167">
            <a:extLst>
              <a:ext uri="{FF2B5EF4-FFF2-40B4-BE49-F238E27FC236}">
                <a16:creationId xmlns:a16="http://schemas.microsoft.com/office/drawing/2014/main" id="{888196AB-C5AA-6690-C948-9681F43F9874}"/>
              </a:ext>
            </a:extLst>
          </p:cNvPr>
          <p:cNvSpPr/>
          <p:nvPr/>
        </p:nvSpPr>
        <p:spPr>
          <a:xfrm>
            <a:off x="19224292" y="6359363"/>
            <a:ext cx="2346954" cy="902679"/>
          </a:xfrm>
          <a:prstGeom prst="rect">
            <a:avLst/>
          </a:prstGeom>
          <a:ln w="25400"/>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latin typeface="+mj-lt"/>
              </a:rPr>
              <a:t>Sylvia </a:t>
            </a:r>
            <a:r>
              <a:rPr lang="en-US" b="1" dirty="0" err="1">
                <a:latin typeface="+mj-lt"/>
              </a:rPr>
              <a:t>Tonova</a:t>
            </a:r>
            <a:endParaRPr lang="en-US" b="1" dirty="0">
              <a:latin typeface="+mj-lt"/>
            </a:endParaRPr>
          </a:p>
          <a:p>
            <a:pPr algn="ctr"/>
            <a:r>
              <a:rPr lang="en-US" b="1" dirty="0">
                <a:latin typeface="+mj-lt"/>
              </a:rPr>
              <a:t>Publication and Newsletter Editor</a:t>
            </a:r>
          </a:p>
        </p:txBody>
      </p:sp>
      <p:sp>
        <p:nvSpPr>
          <p:cNvPr id="169" name="Rectangle 168">
            <a:extLst>
              <a:ext uri="{FF2B5EF4-FFF2-40B4-BE49-F238E27FC236}">
                <a16:creationId xmlns:a16="http://schemas.microsoft.com/office/drawing/2014/main" id="{D44D1252-696B-727A-9A51-E003AE92783C}"/>
              </a:ext>
            </a:extLst>
          </p:cNvPr>
          <p:cNvSpPr/>
          <p:nvPr/>
        </p:nvSpPr>
        <p:spPr>
          <a:xfrm>
            <a:off x="10326396" y="5373890"/>
            <a:ext cx="2563211" cy="662249"/>
          </a:xfrm>
          <a:prstGeom prst="rect">
            <a:avLst/>
          </a:prstGeom>
          <a:ln w="25400"/>
        </p:spPr>
        <p:style>
          <a:lnRef idx="2">
            <a:schemeClr val="accent1"/>
          </a:lnRef>
          <a:fillRef idx="1">
            <a:schemeClr val="lt1"/>
          </a:fillRef>
          <a:effectRef idx="0">
            <a:schemeClr val="accent1"/>
          </a:effectRef>
          <a:fontRef idx="minor">
            <a:schemeClr val="dk1"/>
          </a:fontRef>
        </p:style>
        <p:txBody>
          <a:bodyPr rtlCol="0" anchor="ctr"/>
          <a:lstStyle/>
          <a:p>
            <a:pPr algn="ctr"/>
            <a:r>
              <a:rPr lang="en-US" b="1">
                <a:latin typeface="+mj-lt"/>
              </a:rPr>
              <a:t>Caline Mouawad</a:t>
            </a:r>
          </a:p>
          <a:p>
            <a:pPr algn="ctr"/>
            <a:r>
              <a:rPr lang="en-US" b="1">
                <a:latin typeface="+mj-lt"/>
              </a:rPr>
              <a:t>Vice-Chair</a:t>
            </a:r>
          </a:p>
        </p:txBody>
      </p:sp>
      <p:sp>
        <p:nvSpPr>
          <p:cNvPr id="170" name="Rectangle 169">
            <a:extLst>
              <a:ext uri="{FF2B5EF4-FFF2-40B4-BE49-F238E27FC236}">
                <a16:creationId xmlns:a16="http://schemas.microsoft.com/office/drawing/2014/main" id="{E922DF72-F439-0C7D-36DE-11707BDC4152}"/>
              </a:ext>
            </a:extLst>
          </p:cNvPr>
          <p:cNvSpPr/>
          <p:nvPr/>
        </p:nvSpPr>
        <p:spPr>
          <a:xfrm>
            <a:off x="13800983" y="5373890"/>
            <a:ext cx="2563211" cy="662249"/>
          </a:xfrm>
          <a:prstGeom prst="rect">
            <a:avLst/>
          </a:prstGeom>
          <a:ln w="25400"/>
        </p:spPr>
        <p:style>
          <a:lnRef idx="2">
            <a:schemeClr val="accent1"/>
          </a:lnRef>
          <a:fillRef idx="1">
            <a:schemeClr val="lt1"/>
          </a:fillRef>
          <a:effectRef idx="0">
            <a:schemeClr val="accent1"/>
          </a:effectRef>
          <a:fontRef idx="minor">
            <a:schemeClr val="dk1"/>
          </a:fontRef>
        </p:style>
        <p:txBody>
          <a:bodyPr rtlCol="0" anchor="ctr"/>
          <a:lstStyle/>
          <a:p>
            <a:pPr algn="ctr"/>
            <a:r>
              <a:rPr lang="en-US" b="1">
                <a:latin typeface="+mj-lt"/>
              </a:rPr>
              <a:t>Patricia Saiz</a:t>
            </a:r>
          </a:p>
          <a:p>
            <a:pPr algn="ctr"/>
            <a:r>
              <a:rPr lang="en-US" b="1">
                <a:latin typeface="+mj-lt"/>
              </a:rPr>
              <a:t>Vice-Chair</a:t>
            </a:r>
          </a:p>
        </p:txBody>
      </p:sp>
      <p:sp>
        <p:nvSpPr>
          <p:cNvPr id="171" name="Rectangle 170">
            <a:extLst>
              <a:ext uri="{FF2B5EF4-FFF2-40B4-BE49-F238E27FC236}">
                <a16:creationId xmlns:a16="http://schemas.microsoft.com/office/drawing/2014/main" id="{605EC47C-4921-4AD1-0B4B-89EBB6447E0A}"/>
              </a:ext>
            </a:extLst>
          </p:cNvPr>
          <p:cNvSpPr/>
          <p:nvPr/>
        </p:nvSpPr>
        <p:spPr>
          <a:xfrm>
            <a:off x="17275569" y="5373890"/>
            <a:ext cx="2563211" cy="662249"/>
          </a:xfrm>
          <a:prstGeom prst="rect">
            <a:avLst/>
          </a:prstGeom>
          <a:ln w="25400"/>
        </p:spPr>
        <p:style>
          <a:lnRef idx="2">
            <a:schemeClr val="accent1"/>
          </a:lnRef>
          <a:fillRef idx="1">
            <a:schemeClr val="lt1"/>
          </a:fillRef>
          <a:effectRef idx="0">
            <a:schemeClr val="accent1"/>
          </a:effectRef>
          <a:fontRef idx="minor">
            <a:schemeClr val="dk1"/>
          </a:fontRef>
        </p:style>
        <p:txBody>
          <a:bodyPr rtlCol="0" anchor="ctr"/>
          <a:lstStyle/>
          <a:p>
            <a:pPr algn="ctr"/>
            <a:r>
              <a:rPr lang="en-US" b="1">
                <a:latin typeface="+mj-lt"/>
              </a:rPr>
              <a:t>Thomas Voisin</a:t>
            </a:r>
          </a:p>
          <a:p>
            <a:pPr algn="ctr"/>
            <a:r>
              <a:rPr lang="en-US" b="1">
                <a:latin typeface="+mj-lt"/>
              </a:rPr>
              <a:t>Vice-Chair</a:t>
            </a:r>
          </a:p>
        </p:txBody>
      </p:sp>
      <p:sp>
        <p:nvSpPr>
          <p:cNvPr id="172" name="Rectangle 171">
            <a:extLst>
              <a:ext uri="{FF2B5EF4-FFF2-40B4-BE49-F238E27FC236}">
                <a16:creationId xmlns:a16="http://schemas.microsoft.com/office/drawing/2014/main" id="{C9953E35-0C2E-F58E-FBE0-8B92AF7C41B2}"/>
              </a:ext>
            </a:extLst>
          </p:cNvPr>
          <p:cNvSpPr/>
          <p:nvPr/>
        </p:nvSpPr>
        <p:spPr>
          <a:xfrm>
            <a:off x="6851809" y="5373890"/>
            <a:ext cx="2563211" cy="662249"/>
          </a:xfrm>
          <a:prstGeom prst="rect">
            <a:avLst/>
          </a:prstGeom>
          <a:ln w="25400"/>
        </p:spPr>
        <p:style>
          <a:lnRef idx="2">
            <a:schemeClr val="accent1"/>
          </a:lnRef>
          <a:fillRef idx="1">
            <a:schemeClr val="lt1"/>
          </a:fillRef>
          <a:effectRef idx="0">
            <a:schemeClr val="accent1"/>
          </a:effectRef>
          <a:fontRef idx="minor">
            <a:schemeClr val="dk1"/>
          </a:fontRef>
        </p:style>
        <p:txBody>
          <a:bodyPr rtlCol="0" anchor="ctr"/>
          <a:lstStyle/>
          <a:p>
            <a:pPr algn="ctr"/>
            <a:r>
              <a:rPr lang="en-US" b="1">
                <a:latin typeface="+mj-lt"/>
              </a:rPr>
              <a:t>Mimi M Lee</a:t>
            </a:r>
          </a:p>
          <a:p>
            <a:pPr algn="ctr"/>
            <a:r>
              <a:rPr lang="en-US" b="1">
                <a:latin typeface="+mj-lt"/>
              </a:rPr>
              <a:t>Vice-Chair</a:t>
            </a:r>
          </a:p>
        </p:txBody>
      </p:sp>
      <p:sp>
        <p:nvSpPr>
          <p:cNvPr id="173" name="Rectangle 172">
            <a:extLst>
              <a:ext uri="{FF2B5EF4-FFF2-40B4-BE49-F238E27FC236}">
                <a16:creationId xmlns:a16="http://schemas.microsoft.com/office/drawing/2014/main" id="{46E3D77C-A932-FC17-97D3-94BCAFCA9D9C}"/>
              </a:ext>
            </a:extLst>
          </p:cNvPr>
          <p:cNvSpPr/>
          <p:nvPr/>
        </p:nvSpPr>
        <p:spPr>
          <a:xfrm>
            <a:off x="10326397" y="4196397"/>
            <a:ext cx="2545502" cy="72801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a:latin typeface="+mj-lt"/>
              </a:rPr>
              <a:t>Michelangelo Cicogna</a:t>
            </a:r>
          </a:p>
          <a:p>
            <a:pPr algn="ctr"/>
            <a:r>
              <a:rPr lang="en-US" b="1">
                <a:latin typeface="+mj-lt"/>
              </a:rPr>
              <a:t>Vice-Chair</a:t>
            </a:r>
          </a:p>
        </p:txBody>
      </p:sp>
      <p:sp>
        <p:nvSpPr>
          <p:cNvPr id="174" name="Rectangle 173">
            <a:extLst>
              <a:ext uri="{FF2B5EF4-FFF2-40B4-BE49-F238E27FC236}">
                <a16:creationId xmlns:a16="http://schemas.microsoft.com/office/drawing/2014/main" id="{68B3B148-81B7-A474-D0A8-CD012BAD5834}"/>
              </a:ext>
            </a:extLst>
          </p:cNvPr>
          <p:cNvSpPr/>
          <p:nvPr/>
        </p:nvSpPr>
        <p:spPr>
          <a:xfrm>
            <a:off x="13818693" y="4196398"/>
            <a:ext cx="2545501" cy="74042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a:latin typeface="+mj-lt"/>
              </a:rPr>
              <a:t>Alexandra C Johnson</a:t>
            </a:r>
          </a:p>
          <a:p>
            <a:pPr algn="ctr"/>
            <a:r>
              <a:rPr lang="en-US" b="1">
                <a:latin typeface="+mj-lt"/>
              </a:rPr>
              <a:t>Vice-Chair</a:t>
            </a:r>
          </a:p>
        </p:txBody>
      </p:sp>
      <p:sp>
        <p:nvSpPr>
          <p:cNvPr id="175" name="Rectangle 174">
            <a:extLst>
              <a:ext uri="{FF2B5EF4-FFF2-40B4-BE49-F238E27FC236}">
                <a16:creationId xmlns:a16="http://schemas.microsoft.com/office/drawing/2014/main" id="{D1EBC02E-D0F8-E80A-5EC4-2B45DA02197B}"/>
              </a:ext>
            </a:extLst>
          </p:cNvPr>
          <p:cNvSpPr/>
          <p:nvPr/>
        </p:nvSpPr>
        <p:spPr>
          <a:xfrm>
            <a:off x="17188168" y="4164640"/>
            <a:ext cx="2650612" cy="72801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latin typeface="+mj-lt"/>
              </a:rPr>
              <a:t>Sara </a:t>
            </a:r>
            <a:r>
              <a:rPr lang="en-US" b="1" dirty="0" err="1">
                <a:latin typeface="+mj-lt"/>
              </a:rPr>
              <a:t>Koleilat</a:t>
            </a:r>
            <a:r>
              <a:rPr lang="en-US" b="1" dirty="0">
                <a:latin typeface="+mj-lt"/>
              </a:rPr>
              <a:t>-Aranjo</a:t>
            </a:r>
          </a:p>
          <a:p>
            <a:pPr algn="ctr"/>
            <a:r>
              <a:rPr lang="en-US" b="1" dirty="0">
                <a:latin typeface="+mj-lt"/>
              </a:rPr>
              <a:t>Vice-Chair</a:t>
            </a:r>
          </a:p>
        </p:txBody>
      </p:sp>
      <p:sp>
        <p:nvSpPr>
          <p:cNvPr id="176" name="Rectangle 175">
            <a:extLst>
              <a:ext uri="{FF2B5EF4-FFF2-40B4-BE49-F238E27FC236}">
                <a16:creationId xmlns:a16="http://schemas.microsoft.com/office/drawing/2014/main" id="{7A9BF5DE-2A1B-CFF0-9B0E-BCE415415AF5}"/>
              </a:ext>
            </a:extLst>
          </p:cNvPr>
          <p:cNvSpPr/>
          <p:nvPr/>
        </p:nvSpPr>
        <p:spPr>
          <a:xfrm>
            <a:off x="6851809" y="4224754"/>
            <a:ext cx="2563211" cy="71207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latin typeface="+mj-lt"/>
              </a:rPr>
              <a:t>Andre Abbud</a:t>
            </a:r>
          </a:p>
          <a:p>
            <a:pPr algn="ctr"/>
            <a:r>
              <a:rPr lang="en-US" b="1" dirty="0">
                <a:latin typeface="+mj-lt"/>
              </a:rPr>
              <a:t>Vice-Chair</a:t>
            </a:r>
          </a:p>
        </p:txBody>
      </p:sp>
      <p:sp>
        <p:nvSpPr>
          <p:cNvPr id="177" name="Rectangle 176">
            <a:extLst>
              <a:ext uri="{FF2B5EF4-FFF2-40B4-BE49-F238E27FC236}">
                <a16:creationId xmlns:a16="http://schemas.microsoft.com/office/drawing/2014/main" id="{F01F15D2-235A-F2C9-F557-493E041ACE02}"/>
              </a:ext>
            </a:extLst>
          </p:cNvPr>
          <p:cNvSpPr/>
          <p:nvPr/>
        </p:nvSpPr>
        <p:spPr>
          <a:xfrm>
            <a:off x="10239090" y="191687"/>
            <a:ext cx="2155960" cy="7064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Chiann Bao</a:t>
            </a:r>
          </a:p>
          <a:p>
            <a:pPr algn="ctr"/>
            <a:r>
              <a:rPr lang="en-US" b="1" dirty="0">
                <a:latin typeface="+mj-lt"/>
              </a:rPr>
              <a:t>Senior Co-Chair</a:t>
            </a:r>
          </a:p>
        </p:txBody>
      </p:sp>
      <p:sp>
        <p:nvSpPr>
          <p:cNvPr id="178" name="Rectangle 177">
            <a:extLst>
              <a:ext uri="{FF2B5EF4-FFF2-40B4-BE49-F238E27FC236}">
                <a16:creationId xmlns:a16="http://schemas.microsoft.com/office/drawing/2014/main" id="{9C6CDBA8-FFC6-1884-718B-7606421D360C}"/>
              </a:ext>
            </a:extLst>
          </p:cNvPr>
          <p:cNvSpPr/>
          <p:nvPr/>
        </p:nvSpPr>
        <p:spPr>
          <a:xfrm>
            <a:off x="13899542" y="125382"/>
            <a:ext cx="2155960" cy="776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Kate Brown de Vejar</a:t>
            </a:r>
          </a:p>
          <a:p>
            <a:pPr algn="ctr"/>
            <a:r>
              <a:rPr lang="en-US" b="1" dirty="0">
                <a:latin typeface="+mj-lt"/>
              </a:rPr>
              <a:t>Junior Co-Chair</a:t>
            </a:r>
          </a:p>
        </p:txBody>
      </p:sp>
      <p:sp>
        <p:nvSpPr>
          <p:cNvPr id="179" name="Rectangle 178">
            <a:extLst>
              <a:ext uri="{FF2B5EF4-FFF2-40B4-BE49-F238E27FC236}">
                <a16:creationId xmlns:a16="http://schemas.microsoft.com/office/drawing/2014/main" id="{EC3537C5-E281-3BA3-A008-3D452064C38F}"/>
              </a:ext>
            </a:extLst>
          </p:cNvPr>
          <p:cNvSpPr/>
          <p:nvPr/>
        </p:nvSpPr>
        <p:spPr>
          <a:xfrm>
            <a:off x="12167047" y="1359707"/>
            <a:ext cx="2128375" cy="776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Dietmar W Prager</a:t>
            </a:r>
          </a:p>
          <a:p>
            <a:pPr algn="ctr"/>
            <a:r>
              <a:rPr lang="en-US" b="1" dirty="0">
                <a:latin typeface="+mj-lt"/>
              </a:rPr>
              <a:t>Senior Vice-Chair</a:t>
            </a:r>
          </a:p>
        </p:txBody>
      </p:sp>
      <p:pic>
        <p:nvPicPr>
          <p:cNvPr id="182" name="Imagen 41">
            <a:extLst>
              <a:ext uri="{FF2B5EF4-FFF2-40B4-BE49-F238E27FC236}">
                <a16:creationId xmlns:a16="http://schemas.microsoft.com/office/drawing/2014/main" id="{66986C79-A116-6B54-72BB-CE6102122A55}"/>
              </a:ext>
            </a:extLst>
          </p:cNvPr>
          <p:cNvPicPr>
            <a:picLocks noChangeAspect="1"/>
          </p:cNvPicPr>
          <p:nvPr/>
        </p:nvPicPr>
        <p:blipFill>
          <a:blip r:embed="rId2"/>
          <a:stretch>
            <a:fillRect/>
          </a:stretch>
        </p:blipFill>
        <p:spPr>
          <a:xfrm>
            <a:off x="8569193" y="133321"/>
            <a:ext cx="1603927" cy="2267620"/>
          </a:xfrm>
          <a:prstGeom prst="rect">
            <a:avLst/>
          </a:prstGeom>
        </p:spPr>
      </p:pic>
      <p:pic>
        <p:nvPicPr>
          <p:cNvPr id="183" name="Imagen 50">
            <a:extLst>
              <a:ext uri="{FF2B5EF4-FFF2-40B4-BE49-F238E27FC236}">
                <a16:creationId xmlns:a16="http://schemas.microsoft.com/office/drawing/2014/main" id="{EC88A305-4044-42DA-D0D9-4BBF0EC30794}"/>
              </a:ext>
            </a:extLst>
          </p:cNvPr>
          <p:cNvPicPr>
            <a:picLocks noChangeAspect="1"/>
          </p:cNvPicPr>
          <p:nvPr/>
        </p:nvPicPr>
        <p:blipFill>
          <a:blip r:embed="rId3"/>
          <a:stretch>
            <a:fillRect/>
          </a:stretch>
        </p:blipFill>
        <p:spPr>
          <a:xfrm>
            <a:off x="16055502" y="105248"/>
            <a:ext cx="1922063" cy="2267620"/>
          </a:xfrm>
          <a:prstGeom prst="rect">
            <a:avLst/>
          </a:prstGeom>
        </p:spPr>
      </p:pic>
      <p:pic>
        <p:nvPicPr>
          <p:cNvPr id="184" name="Imagen 54">
            <a:extLst>
              <a:ext uri="{FF2B5EF4-FFF2-40B4-BE49-F238E27FC236}">
                <a16:creationId xmlns:a16="http://schemas.microsoft.com/office/drawing/2014/main" id="{7FC60A7E-1AD4-91A4-B296-8FCAB7C113CA}"/>
              </a:ext>
            </a:extLst>
          </p:cNvPr>
          <p:cNvPicPr>
            <a:picLocks noChangeAspect="1"/>
          </p:cNvPicPr>
          <p:nvPr/>
        </p:nvPicPr>
        <p:blipFill>
          <a:blip r:embed="rId4"/>
          <a:stretch>
            <a:fillRect/>
          </a:stretch>
        </p:blipFill>
        <p:spPr>
          <a:xfrm>
            <a:off x="12533442" y="2156197"/>
            <a:ext cx="1369128" cy="1825500"/>
          </a:xfrm>
          <a:prstGeom prst="rect">
            <a:avLst/>
          </a:prstGeom>
        </p:spPr>
      </p:pic>
      <p:sp>
        <p:nvSpPr>
          <p:cNvPr id="188" name="Rectangle: Rounded Corners 187">
            <a:extLst>
              <a:ext uri="{FF2B5EF4-FFF2-40B4-BE49-F238E27FC236}">
                <a16:creationId xmlns:a16="http://schemas.microsoft.com/office/drawing/2014/main" id="{21422E6E-1DB8-308B-21D6-EDE1568F0F0A}"/>
              </a:ext>
            </a:extLst>
          </p:cNvPr>
          <p:cNvSpPr/>
          <p:nvPr/>
        </p:nvSpPr>
        <p:spPr>
          <a:xfrm>
            <a:off x="6592419" y="5192103"/>
            <a:ext cx="13696518" cy="973543"/>
          </a:xfrm>
          <a:prstGeom prst="roundRect">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4">
              <a:latin typeface="Garamond" panose="02020404030301010803" pitchFamily="18" charset="0"/>
            </a:endParaRPr>
          </a:p>
        </p:txBody>
      </p:sp>
      <p:sp>
        <p:nvSpPr>
          <p:cNvPr id="189" name="Rectangle: Rounded Corners 188">
            <a:extLst>
              <a:ext uri="{FF2B5EF4-FFF2-40B4-BE49-F238E27FC236}">
                <a16:creationId xmlns:a16="http://schemas.microsoft.com/office/drawing/2014/main" id="{E1A2DF5A-3959-E1B7-14EF-FEC3E759DF0E}"/>
              </a:ext>
            </a:extLst>
          </p:cNvPr>
          <p:cNvSpPr/>
          <p:nvPr/>
        </p:nvSpPr>
        <p:spPr>
          <a:xfrm>
            <a:off x="6528752" y="4081435"/>
            <a:ext cx="13696518" cy="973543"/>
          </a:xfrm>
          <a:prstGeom prst="roundRect">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4">
              <a:latin typeface="Garamond" panose="02020404030301010803" pitchFamily="18" charset="0"/>
            </a:endParaRPr>
          </a:p>
        </p:txBody>
      </p:sp>
      <p:sp>
        <p:nvSpPr>
          <p:cNvPr id="190" name="Arrow: Right 189">
            <a:extLst>
              <a:ext uri="{FF2B5EF4-FFF2-40B4-BE49-F238E27FC236}">
                <a16:creationId xmlns:a16="http://schemas.microsoft.com/office/drawing/2014/main" id="{68D64223-EF3E-D754-A330-DE52BB79C8F1}"/>
              </a:ext>
            </a:extLst>
          </p:cNvPr>
          <p:cNvSpPr/>
          <p:nvPr/>
        </p:nvSpPr>
        <p:spPr>
          <a:xfrm rot="16200000">
            <a:off x="13002096" y="4783270"/>
            <a:ext cx="712072" cy="5587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4">
              <a:latin typeface="Garamond" panose="02020404030301010803" pitchFamily="18" charset="0"/>
            </a:endParaRPr>
          </a:p>
        </p:txBody>
      </p:sp>
      <p:cxnSp>
        <p:nvCxnSpPr>
          <p:cNvPr id="191" name="Connector: Elbow 190">
            <a:extLst>
              <a:ext uri="{FF2B5EF4-FFF2-40B4-BE49-F238E27FC236}">
                <a16:creationId xmlns:a16="http://schemas.microsoft.com/office/drawing/2014/main" id="{D0891770-2756-8FF4-2630-83D43F4D8F8A}"/>
              </a:ext>
            </a:extLst>
          </p:cNvPr>
          <p:cNvCxnSpPr>
            <a:cxnSpLocks/>
            <a:stCxn id="189" idx="3"/>
            <a:endCxn id="184" idx="3"/>
          </p:cNvCxnSpPr>
          <p:nvPr/>
        </p:nvCxnSpPr>
        <p:spPr>
          <a:xfrm flipH="1" flipV="1">
            <a:off x="13902570" y="3068947"/>
            <a:ext cx="6322700" cy="1499260"/>
          </a:xfrm>
          <a:prstGeom prst="bentConnector3">
            <a:avLst>
              <a:gd name="adj1" fmla="val -6078"/>
            </a:avLst>
          </a:prstGeom>
          <a:ln w="3492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93" name="Straight Arrow Connector 192">
            <a:extLst>
              <a:ext uri="{FF2B5EF4-FFF2-40B4-BE49-F238E27FC236}">
                <a16:creationId xmlns:a16="http://schemas.microsoft.com/office/drawing/2014/main" id="{6820C079-B103-BDC9-9C7C-7050140ECA93}"/>
              </a:ext>
            </a:extLst>
          </p:cNvPr>
          <p:cNvCxnSpPr>
            <a:cxnSpLocks/>
          </p:cNvCxnSpPr>
          <p:nvPr/>
        </p:nvCxnSpPr>
        <p:spPr>
          <a:xfrm flipV="1">
            <a:off x="13227093" y="898101"/>
            <a:ext cx="0" cy="473271"/>
          </a:xfrm>
          <a:prstGeom prst="straightConnector1">
            <a:avLst/>
          </a:prstGeom>
          <a:ln w="34925">
            <a:tailEnd type="triangle" w="lg" len="lg"/>
          </a:ln>
        </p:spPr>
        <p:style>
          <a:lnRef idx="1">
            <a:schemeClr val="accent1"/>
          </a:lnRef>
          <a:fillRef idx="0">
            <a:schemeClr val="accent1"/>
          </a:fillRef>
          <a:effectRef idx="0">
            <a:schemeClr val="accent1"/>
          </a:effectRef>
          <a:fontRef idx="minor">
            <a:schemeClr val="tx1"/>
          </a:fontRef>
        </p:style>
      </p:cxnSp>
      <p:cxnSp>
        <p:nvCxnSpPr>
          <p:cNvPr id="194" name="Straight Arrow Connector 193">
            <a:extLst>
              <a:ext uri="{FF2B5EF4-FFF2-40B4-BE49-F238E27FC236}">
                <a16:creationId xmlns:a16="http://schemas.microsoft.com/office/drawing/2014/main" id="{708E6B38-C0DB-8E21-40D9-1E98A6ECB9E3}"/>
              </a:ext>
            </a:extLst>
          </p:cNvPr>
          <p:cNvCxnSpPr>
            <a:cxnSpLocks/>
          </p:cNvCxnSpPr>
          <p:nvPr/>
        </p:nvCxnSpPr>
        <p:spPr>
          <a:xfrm flipH="1" flipV="1">
            <a:off x="12395050" y="885248"/>
            <a:ext cx="1504492" cy="1523"/>
          </a:xfrm>
          <a:prstGeom prst="straightConnector1">
            <a:avLst/>
          </a:prstGeom>
          <a:ln w="34925">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364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799C69-BA2F-7859-FB7D-BE1F2C0B73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8FFC6D-79C3-0979-AF07-9D250A3C3B15}"/>
              </a:ext>
            </a:extLst>
          </p:cNvPr>
          <p:cNvSpPr>
            <a:spLocks noGrp="1"/>
          </p:cNvSpPr>
          <p:nvPr>
            <p:ph type="title"/>
          </p:nvPr>
        </p:nvSpPr>
        <p:spPr>
          <a:xfrm>
            <a:off x="615950" y="895350"/>
            <a:ext cx="21882100" cy="1462088"/>
          </a:xfrm>
        </p:spPr>
        <p:txBody>
          <a:bodyPr>
            <a:normAutofit/>
          </a:bodyPr>
          <a:lstStyle/>
          <a:p>
            <a:r>
              <a:rPr lang="en-US" dirty="0"/>
              <a:t>III. The IBA Arbitration  Committee</a:t>
            </a:r>
          </a:p>
        </p:txBody>
      </p:sp>
      <p:sp>
        <p:nvSpPr>
          <p:cNvPr id="9" name="Footer Placeholder 1">
            <a:extLst>
              <a:ext uri="{FF2B5EF4-FFF2-40B4-BE49-F238E27FC236}">
                <a16:creationId xmlns:a16="http://schemas.microsoft.com/office/drawing/2014/main" id="{959EFAA6-A15B-9E93-B091-2B734D964535}"/>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EC6E09E1-8A82-EE53-77AF-0BF240809D82}"/>
              </a:ext>
            </a:extLst>
          </p:cNvPr>
          <p:cNvSpPr>
            <a:spLocks noGrp="1"/>
          </p:cNvSpPr>
          <p:nvPr>
            <p:ph type="sldNum" sz="quarter" idx="11"/>
          </p:nvPr>
        </p:nvSpPr>
        <p:spPr>
          <a:xfrm>
            <a:off x="23215601" y="13071475"/>
            <a:ext cx="498874" cy="195967"/>
          </a:xfrm>
        </p:spPr>
        <p:txBody>
          <a:bodyPr/>
          <a:lstStyle/>
          <a:p>
            <a:fld id="{6F7BF066-D798-4C6A-BBF7-9CBF7F180CB0}" type="slidenum">
              <a:rPr lang="en-GB" smtClean="0"/>
              <a:pPr/>
              <a:t>18</a:t>
            </a:fld>
            <a:endParaRPr lang="en-GB"/>
          </a:p>
        </p:txBody>
      </p:sp>
      <p:sp>
        <p:nvSpPr>
          <p:cNvPr id="3" name="TextBox 2">
            <a:extLst>
              <a:ext uri="{FF2B5EF4-FFF2-40B4-BE49-F238E27FC236}">
                <a16:creationId xmlns:a16="http://schemas.microsoft.com/office/drawing/2014/main" id="{B5B90F40-B5B9-BB66-94C3-C700047AE592}"/>
              </a:ext>
            </a:extLst>
          </p:cNvPr>
          <p:cNvSpPr txBox="1"/>
          <p:nvPr/>
        </p:nvSpPr>
        <p:spPr>
          <a:xfrm>
            <a:off x="615950" y="2836507"/>
            <a:ext cx="22953177" cy="858415"/>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Attend the Committee’s Events Worldwide</a:t>
            </a:r>
          </a:p>
        </p:txBody>
      </p:sp>
      <p:sp>
        <p:nvSpPr>
          <p:cNvPr id="31" name="Hexagon 33">
            <a:extLst>
              <a:ext uri="{FF2B5EF4-FFF2-40B4-BE49-F238E27FC236}">
                <a16:creationId xmlns:a16="http://schemas.microsoft.com/office/drawing/2014/main" id="{4C0EEAE9-313E-4D15-6F2F-48C4566B0D0F}"/>
              </a:ext>
            </a:extLst>
          </p:cNvPr>
          <p:cNvSpPr/>
          <p:nvPr/>
        </p:nvSpPr>
        <p:spPr>
          <a:xfrm>
            <a:off x="7182494" y="9423557"/>
            <a:ext cx="4552717" cy="2226548"/>
          </a:xfrm>
          <a:prstGeom prst="ellipse">
            <a:avLst/>
          </a:prstGeom>
          <a:solidFill>
            <a:srgbClr val="5B9BD5">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rPr>
              <a:t>Attend IBA Arbitration Town Hall Meetings. </a:t>
            </a:r>
            <a:endParaRPr kumimoji="0" lang="en-US" sz="2400" b="0" i="1"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endParaRPr>
          </a:p>
        </p:txBody>
      </p:sp>
      <p:sp>
        <p:nvSpPr>
          <p:cNvPr id="32" name="Hexagon 36">
            <a:extLst>
              <a:ext uri="{FF2B5EF4-FFF2-40B4-BE49-F238E27FC236}">
                <a16:creationId xmlns:a16="http://schemas.microsoft.com/office/drawing/2014/main" id="{90116392-750A-5B27-CAB3-B07DBCE59EC9}"/>
              </a:ext>
            </a:extLst>
          </p:cNvPr>
          <p:cNvSpPr/>
          <p:nvPr/>
        </p:nvSpPr>
        <p:spPr>
          <a:xfrm>
            <a:off x="11277664" y="10536831"/>
            <a:ext cx="4552717" cy="2226548"/>
          </a:xfrm>
          <a:prstGeom prst="ellipse">
            <a:avLst/>
          </a:prstGeom>
          <a:solidFill>
            <a:srgbClr val="5B9BD5">
              <a:lumMod val="40000"/>
              <a:lumOff val="60000"/>
            </a:srgbClr>
          </a:solidFill>
          <a:ln w="1905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i="0"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rPr>
              <a:t>Members allowed &amp; encouraged to participate as speakers, attendees &amp; to contribute ideas for future events</a:t>
            </a:r>
            <a:endParaRPr kumimoji="0" lang="en-US" sz="2400" i="1" u="none" strike="noStrike" kern="0" cap="none" spc="0" normalizeH="0" baseline="0" noProof="0" dirty="0">
              <a:ln>
                <a:noFill/>
              </a:ln>
              <a:solidFill>
                <a:sysClr val="windowText" lastClr="000000"/>
              </a:solidFill>
              <a:effectLst/>
              <a:uLnTx/>
              <a:uFillTx/>
              <a:latin typeface="+mj-lt"/>
              <a:ea typeface="SimSun" panose="02010600030101010101" pitchFamily="2" charset="-122"/>
              <a:cs typeface="Arial" panose="020B0604020202020204" pitchFamily="34" charset="0"/>
            </a:endParaRPr>
          </a:p>
        </p:txBody>
      </p:sp>
      <p:sp>
        <p:nvSpPr>
          <p:cNvPr id="33" name="TextBox 32">
            <a:extLst>
              <a:ext uri="{FF2B5EF4-FFF2-40B4-BE49-F238E27FC236}">
                <a16:creationId xmlns:a16="http://schemas.microsoft.com/office/drawing/2014/main" id="{1E8B7D0A-36B6-1F15-BD29-40C83B76C88D}"/>
              </a:ext>
            </a:extLst>
          </p:cNvPr>
          <p:cNvSpPr txBox="1"/>
          <p:nvPr/>
        </p:nvSpPr>
        <p:spPr>
          <a:xfrm>
            <a:off x="832145" y="3735154"/>
            <a:ext cx="5131412" cy="954107"/>
          </a:xfrm>
          <a:prstGeom prst="rect">
            <a:avLst/>
          </a:prstGeom>
          <a:noFill/>
          <a:ln>
            <a:noFill/>
          </a:ln>
        </p:spPr>
        <p:txBody>
          <a:bodyPr wrap="square" rtlCol="0">
            <a:spAutoFit/>
          </a:bodyPr>
          <a:lstStyle/>
          <a:p>
            <a:pPr algn="ctr" defTabSz="914400"/>
            <a:r>
              <a:rPr lang="en-US" sz="2800" b="1" dirty="0">
                <a:solidFill>
                  <a:srgbClr val="01277A"/>
                </a:solidFill>
                <a:latin typeface="+mj-lt"/>
                <a:cs typeface="Arial"/>
              </a:rPr>
              <a:t>IBA Annual Conference </a:t>
            </a:r>
            <a:br>
              <a:rPr lang="en-US" sz="2800" dirty="0">
                <a:solidFill>
                  <a:srgbClr val="01277A"/>
                </a:solidFill>
                <a:latin typeface="+mj-lt"/>
                <a:cs typeface="Arial"/>
              </a:rPr>
            </a:br>
            <a:r>
              <a:rPr lang="en-US" sz="2800" dirty="0">
                <a:solidFill>
                  <a:srgbClr val="01277A"/>
                </a:solidFill>
                <a:latin typeface="+mj-lt"/>
                <a:cs typeface="Arial"/>
              </a:rPr>
              <a:t>Toronto 2025 - Special Events</a:t>
            </a:r>
          </a:p>
        </p:txBody>
      </p:sp>
      <p:sp>
        <p:nvSpPr>
          <p:cNvPr id="44" name="TextBox 43">
            <a:extLst>
              <a:ext uri="{FF2B5EF4-FFF2-40B4-BE49-F238E27FC236}">
                <a16:creationId xmlns:a16="http://schemas.microsoft.com/office/drawing/2014/main" id="{315F7F56-61C6-C531-834B-227374341CF7}"/>
              </a:ext>
            </a:extLst>
          </p:cNvPr>
          <p:cNvSpPr txBox="1"/>
          <p:nvPr/>
        </p:nvSpPr>
        <p:spPr>
          <a:xfrm>
            <a:off x="9634930" y="3772742"/>
            <a:ext cx="5131412" cy="954107"/>
          </a:xfrm>
          <a:prstGeom prst="rect">
            <a:avLst/>
          </a:prstGeom>
          <a:noFill/>
          <a:ln>
            <a:noFill/>
          </a:ln>
        </p:spPr>
        <p:txBody>
          <a:bodyPr wrap="square" rtlCol="0">
            <a:spAutoFit/>
          </a:bodyPr>
          <a:lstStyle/>
          <a:p>
            <a:pPr algn="ctr" defTabSz="914400"/>
            <a:r>
              <a:rPr lang="en-US" sz="2800" b="1" dirty="0">
                <a:solidFill>
                  <a:srgbClr val="01277A"/>
                </a:solidFill>
                <a:latin typeface="+mj-lt"/>
                <a:cs typeface="Arial"/>
              </a:rPr>
              <a:t>IBA Arbitration Day</a:t>
            </a:r>
            <a:br>
              <a:rPr lang="en-US" sz="2800" dirty="0">
                <a:solidFill>
                  <a:srgbClr val="01277A"/>
                </a:solidFill>
                <a:latin typeface="+mj-lt"/>
                <a:cs typeface="Arial"/>
              </a:rPr>
            </a:br>
            <a:r>
              <a:rPr lang="en-US" sz="2800" dirty="0">
                <a:solidFill>
                  <a:srgbClr val="01277A"/>
                </a:solidFill>
                <a:latin typeface="+mj-lt"/>
                <a:cs typeface="Arial"/>
              </a:rPr>
              <a:t>Every Year in a Different Location</a:t>
            </a:r>
          </a:p>
        </p:txBody>
      </p:sp>
      <p:sp>
        <p:nvSpPr>
          <p:cNvPr id="45" name="TextBox 44">
            <a:extLst>
              <a:ext uri="{FF2B5EF4-FFF2-40B4-BE49-F238E27FC236}">
                <a16:creationId xmlns:a16="http://schemas.microsoft.com/office/drawing/2014/main" id="{99381DCC-FF49-33E3-8900-0864EB9FFDFE}"/>
              </a:ext>
            </a:extLst>
          </p:cNvPr>
          <p:cNvSpPr txBox="1"/>
          <p:nvPr/>
        </p:nvSpPr>
        <p:spPr>
          <a:xfrm>
            <a:off x="16926128" y="3772742"/>
            <a:ext cx="6316600" cy="954107"/>
          </a:xfrm>
          <a:prstGeom prst="rect">
            <a:avLst/>
          </a:prstGeom>
          <a:noFill/>
          <a:ln>
            <a:noFill/>
          </a:ln>
        </p:spPr>
        <p:txBody>
          <a:bodyPr wrap="square" rtlCol="0">
            <a:spAutoFit/>
          </a:bodyPr>
          <a:lstStyle/>
          <a:p>
            <a:pPr algn="ctr" defTabSz="914400"/>
            <a:r>
              <a:rPr lang="en-US" sz="2800" b="1" dirty="0">
                <a:solidFill>
                  <a:srgbClr val="01277A"/>
                </a:solidFill>
                <a:latin typeface="+mj-lt"/>
                <a:cs typeface="Arial"/>
              </a:rPr>
              <a:t>Webinars Organized by the Committee</a:t>
            </a:r>
          </a:p>
          <a:p>
            <a:pPr algn="ctr" defTabSz="914400"/>
            <a:r>
              <a:rPr lang="en-US" sz="2800" dirty="0">
                <a:solidFill>
                  <a:srgbClr val="01277A"/>
                </a:solidFill>
                <a:latin typeface="+mj-lt"/>
                <a:cs typeface="Arial"/>
              </a:rPr>
              <a:t>Past &amp; Upcoming Webinars </a:t>
            </a:r>
          </a:p>
        </p:txBody>
      </p:sp>
      <p:sp>
        <p:nvSpPr>
          <p:cNvPr id="46" name="Hexagon 27">
            <a:extLst>
              <a:ext uri="{FF2B5EF4-FFF2-40B4-BE49-F238E27FC236}">
                <a16:creationId xmlns:a16="http://schemas.microsoft.com/office/drawing/2014/main" id="{ACF897D3-41F1-054D-D0DC-7871C17A1C8E}"/>
              </a:ext>
            </a:extLst>
          </p:cNvPr>
          <p:cNvSpPr>
            <a:spLocks noChangeAspect="1"/>
          </p:cNvSpPr>
          <p:nvPr/>
        </p:nvSpPr>
        <p:spPr>
          <a:xfrm>
            <a:off x="17499820" y="4701014"/>
            <a:ext cx="2639727" cy="2227270"/>
          </a:xfrm>
          <a:prstGeom prst="hexagon">
            <a:avLst/>
          </a:prstGeom>
          <a:solidFill>
            <a:srgbClr val="4472C4"/>
          </a:solidFill>
          <a:ln w="19050" cap="flat" cmpd="sng" algn="ctr">
            <a:solidFill>
              <a:sysClr val="window" lastClr="FFFFFF"/>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Ethical &amp; Professional Rules for Counsel &amp; Arbitrators</a:t>
            </a:r>
          </a:p>
        </p:txBody>
      </p:sp>
      <p:sp>
        <p:nvSpPr>
          <p:cNvPr id="47" name="Hexagon 27">
            <a:extLst>
              <a:ext uri="{FF2B5EF4-FFF2-40B4-BE49-F238E27FC236}">
                <a16:creationId xmlns:a16="http://schemas.microsoft.com/office/drawing/2014/main" id="{1EAB88D5-73E2-2A22-8D39-069811CD18B9}"/>
              </a:ext>
            </a:extLst>
          </p:cNvPr>
          <p:cNvSpPr>
            <a:spLocks noChangeAspect="1"/>
          </p:cNvSpPr>
          <p:nvPr/>
        </p:nvSpPr>
        <p:spPr>
          <a:xfrm>
            <a:off x="19650900" y="5852353"/>
            <a:ext cx="2639727" cy="2227270"/>
          </a:xfrm>
          <a:prstGeom prst="hexagon">
            <a:avLst/>
          </a:prstGeom>
          <a:solidFill>
            <a:srgbClr val="4472C4"/>
          </a:solidFill>
          <a:ln w="19050" cap="flat" cmpd="sng" algn="ctr">
            <a:solidFill>
              <a:sysClr val="window" lastClr="FFFFFF"/>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Series on Litigation in Latin America</a:t>
            </a:r>
          </a:p>
        </p:txBody>
      </p:sp>
      <p:sp>
        <p:nvSpPr>
          <p:cNvPr id="48" name="Hexagon 27">
            <a:extLst>
              <a:ext uri="{FF2B5EF4-FFF2-40B4-BE49-F238E27FC236}">
                <a16:creationId xmlns:a16="http://schemas.microsoft.com/office/drawing/2014/main" id="{31E787B7-B374-EDF4-DC83-422B04C48BB7}"/>
              </a:ext>
            </a:extLst>
          </p:cNvPr>
          <p:cNvSpPr>
            <a:spLocks noChangeAspect="1"/>
          </p:cNvSpPr>
          <p:nvPr/>
        </p:nvSpPr>
        <p:spPr>
          <a:xfrm>
            <a:off x="17475728" y="6928284"/>
            <a:ext cx="2639727" cy="2227270"/>
          </a:xfrm>
          <a:prstGeom prst="hexagon">
            <a:avLst/>
          </a:prstGeom>
          <a:solidFill>
            <a:srgbClr val="4472C4"/>
          </a:solidFill>
          <a:ln w="19050" cap="flat" cmpd="sng" algn="ctr">
            <a:solidFill>
              <a:sysClr val="window" lastClr="FFFFFF"/>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Importance of Being Social</a:t>
            </a:r>
            <a:endParaRPr kumimoji="0" lang="en-US" sz="2400" b="1" i="0" u="none" strike="noStrike" kern="0" cap="none" spc="0" normalizeH="0" baseline="0" noProof="0" dirty="0">
              <a:ln>
                <a:noFill/>
              </a:ln>
              <a:solidFill>
                <a:prstClr val="white"/>
              </a:solidFill>
              <a:effectLst/>
              <a:uLnTx/>
              <a:uFillTx/>
              <a:latin typeface="+mj-lt"/>
              <a:cs typeface="Arial"/>
            </a:endParaRPr>
          </a:p>
        </p:txBody>
      </p:sp>
      <p:sp>
        <p:nvSpPr>
          <p:cNvPr id="49" name="Hexagon 48">
            <a:extLst>
              <a:ext uri="{FF2B5EF4-FFF2-40B4-BE49-F238E27FC236}">
                <a16:creationId xmlns:a16="http://schemas.microsoft.com/office/drawing/2014/main" id="{CA7588C7-EB48-2B0D-C0F0-357EAA9C3F08}"/>
              </a:ext>
            </a:extLst>
          </p:cNvPr>
          <p:cNvSpPr>
            <a:spLocks noChangeAspect="1"/>
          </p:cNvSpPr>
          <p:nvPr/>
        </p:nvSpPr>
        <p:spPr>
          <a:xfrm>
            <a:off x="19626807" y="10306893"/>
            <a:ext cx="2639727" cy="2227270"/>
          </a:xfrm>
          <a:prstGeom prst="hexagon">
            <a:avLst/>
          </a:prstGeom>
          <a:solidFill>
            <a:srgbClr val="4472C4"/>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Women Leaders in Healthcare &amp; Life Sciences</a:t>
            </a:r>
            <a:endParaRPr kumimoji="0" lang="en-US" sz="2400" b="1" i="0" u="none" strike="noStrike" kern="0" cap="none" spc="0" normalizeH="0" baseline="0" noProof="0" dirty="0">
              <a:ln>
                <a:noFill/>
              </a:ln>
              <a:solidFill>
                <a:prstClr val="white"/>
              </a:solidFill>
              <a:effectLst/>
              <a:uLnTx/>
              <a:uFillTx/>
              <a:latin typeface="+mj-lt"/>
              <a:cs typeface="Arial"/>
            </a:endParaRPr>
          </a:p>
        </p:txBody>
      </p:sp>
      <p:sp>
        <p:nvSpPr>
          <p:cNvPr id="50" name="Hexagon 27">
            <a:extLst>
              <a:ext uri="{FF2B5EF4-FFF2-40B4-BE49-F238E27FC236}">
                <a16:creationId xmlns:a16="http://schemas.microsoft.com/office/drawing/2014/main" id="{42180A81-1995-1CC4-0FB3-A8C9677528E6}"/>
              </a:ext>
            </a:extLst>
          </p:cNvPr>
          <p:cNvSpPr>
            <a:spLocks noChangeAspect="1"/>
          </p:cNvSpPr>
          <p:nvPr/>
        </p:nvSpPr>
        <p:spPr>
          <a:xfrm>
            <a:off x="19626808" y="8060771"/>
            <a:ext cx="2639727" cy="2227270"/>
          </a:xfrm>
          <a:prstGeom prst="hexagon">
            <a:avLst/>
          </a:prstGeom>
          <a:solidFill>
            <a:srgbClr val="4472C4"/>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Regional Tax Updates for Asia Pacific</a:t>
            </a:r>
            <a:endParaRPr kumimoji="0" lang="en-US" sz="2400" b="1" i="0" u="none" strike="noStrike" kern="0" cap="none" spc="0" normalizeH="0" baseline="0" noProof="0" dirty="0">
              <a:ln>
                <a:noFill/>
              </a:ln>
              <a:solidFill>
                <a:prstClr val="white"/>
              </a:solidFill>
              <a:effectLst/>
              <a:uLnTx/>
              <a:uFillTx/>
              <a:latin typeface="+mj-lt"/>
              <a:cs typeface="Arial"/>
            </a:endParaRPr>
          </a:p>
        </p:txBody>
      </p:sp>
      <p:sp>
        <p:nvSpPr>
          <p:cNvPr id="51" name="Hexagon 27">
            <a:extLst>
              <a:ext uri="{FF2B5EF4-FFF2-40B4-BE49-F238E27FC236}">
                <a16:creationId xmlns:a16="http://schemas.microsoft.com/office/drawing/2014/main" id="{2463EA98-BCAF-603C-4115-EE84ADDF4233}"/>
              </a:ext>
            </a:extLst>
          </p:cNvPr>
          <p:cNvSpPr>
            <a:spLocks noChangeAspect="1"/>
          </p:cNvSpPr>
          <p:nvPr/>
        </p:nvSpPr>
        <p:spPr>
          <a:xfrm>
            <a:off x="17499820" y="9155554"/>
            <a:ext cx="2639727" cy="2227270"/>
          </a:xfrm>
          <a:prstGeom prst="hexagon">
            <a:avLst/>
          </a:prstGeom>
          <a:solidFill>
            <a:srgbClr val="4472C4"/>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Young Lawyers &amp; Leadership</a:t>
            </a:r>
            <a:endParaRPr kumimoji="0" lang="en-US" sz="2400" b="1" i="0" u="none" strike="noStrike" kern="0" cap="none" spc="0" normalizeH="0" baseline="0" noProof="0" dirty="0">
              <a:ln>
                <a:noFill/>
              </a:ln>
              <a:solidFill>
                <a:prstClr val="white"/>
              </a:solidFill>
              <a:effectLst/>
              <a:uLnTx/>
              <a:uFillTx/>
              <a:latin typeface="+mj-lt"/>
              <a:cs typeface="Arial"/>
            </a:endParaRPr>
          </a:p>
        </p:txBody>
      </p:sp>
      <p:sp>
        <p:nvSpPr>
          <p:cNvPr id="52" name="TextBox 51">
            <a:extLst>
              <a:ext uri="{FF2B5EF4-FFF2-40B4-BE49-F238E27FC236}">
                <a16:creationId xmlns:a16="http://schemas.microsoft.com/office/drawing/2014/main" id="{9D55C49E-1C23-FAAA-8A4E-4DE123A518B6}"/>
              </a:ext>
            </a:extLst>
          </p:cNvPr>
          <p:cNvSpPr txBox="1"/>
          <p:nvPr/>
        </p:nvSpPr>
        <p:spPr>
          <a:xfrm>
            <a:off x="2496243" y="7617278"/>
            <a:ext cx="741066" cy="338554"/>
          </a:xfrm>
          <a:prstGeom prst="rect">
            <a:avLst/>
          </a:prstGeom>
          <a:noFill/>
          <a:ln>
            <a:noFill/>
          </a:ln>
        </p:spPr>
        <p:txBody>
          <a:bodyPr wrap="square" rtlCol="0">
            <a:spAutoFit/>
          </a:bodyPr>
          <a:lstStyle/>
          <a:p>
            <a:pPr defTabSz="914400"/>
            <a:r>
              <a:rPr lang="en-US" sz="1600" b="1" dirty="0">
                <a:solidFill>
                  <a:prstClr val="black"/>
                </a:solidFill>
                <a:latin typeface="Calibri" panose="020F0502020204030204"/>
                <a:cs typeface="Arial"/>
              </a:rPr>
              <a:t>Plus!</a:t>
            </a:r>
            <a:endParaRPr lang="en-US" sz="1600" dirty="0">
              <a:solidFill>
                <a:prstClr val="black"/>
              </a:solidFill>
              <a:latin typeface="Calibri" panose="020F0502020204030204"/>
              <a:cs typeface="Arial"/>
            </a:endParaRPr>
          </a:p>
        </p:txBody>
      </p:sp>
      <p:sp>
        <p:nvSpPr>
          <p:cNvPr id="53" name="Hexagon 27">
            <a:extLst>
              <a:ext uri="{FF2B5EF4-FFF2-40B4-BE49-F238E27FC236}">
                <a16:creationId xmlns:a16="http://schemas.microsoft.com/office/drawing/2014/main" id="{575D1DF8-1E1B-9DFE-726E-B134EB54C329}"/>
              </a:ext>
            </a:extLst>
          </p:cNvPr>
          <p:cNvSpPr>
            <a:spLocks noChangeAspect="1"/>
          </p:cNvSpPr>
          <p:nvPr/>
        </p:nvSpPr>
        <p:spPr>
          <a:xfrm>
            <a:off x="963743" y="4641708"/>
            <a:ext cx="2639727" cy="2227270"/>
          </a:xfrm>
          <a:prstGeom prst="hexagon">
            <a:avLst/>
          </a:prstGeom>
          <a:solidFill>
            <a:srgbClr val="4472C4"/>
          </a:solidFill>
          <a:ln w="19050" cap="flat" cmpd="sng" algn="ctr">
            <a:solidFill>
              <a:sysClr val="window" lastClr="FFFFFF"/>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Arbitration Committee Breakfast</a:t>
            </a:r>
          </a:p>
        </p:txBody>
      </p:sp>
      <p:sp>
        <p:nvSpPr>
          <p:cNvPr id="54" name="Hexagon 27">
            <a:extLst>
              <a:ext uri="{FF2B5EF4-FFF2-40B4-BE49-F238E27FC236}">
                <a16:creationId xmlns:a16="http://schemas.microsoft.com/office/drawing/2014/main" id="{D596ABB4-BAD9-B727-1F89-F4544F24E291}"/>
              </a:ext>
            </a:extLst>
          </p:cNvPr>
          <p:cNvSpPr>
            <a:spLocks noChangeAspect="1"/>
          </p:cNvSpPr>
          <p:nvPr/>
        </p:nvSpPr>
        <p:spPr>
          <a:xfrm>
            <a:off x="3114823" y="5793047"/>
            <a:ext cx="2639727" cy="2227270"/>
          </a:xfrm>
          <a:prstGeom prst="hexagon">
            <a:avLst/>
          </a:prstGeom>
          <a:solidFill>
            <a:srgbClr val="4472C4"/>
          </a:solidFill>
          <a:ln w="19050" cap="flat" cmpd="sng" algn="ctr">
            <a:solidFill>
              <a:sysClr val="window" lastClr="FFFFFF"/>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Panels on the (Controversial) Role of Experts</a:t>
            </a:r>
          </a:p>
        </p:txBody>
      </p:sp>
      <p:sp>
        <p:nvSpPr>
          <p:cNvPr id="55" name="Hexagon 27">
            <a:extLst>
              <a:ext uri="{FF2B5EF4-FFF2-40B4-BE49-F238E27FC236}">
                <a16:creationId xmlns:a16="http://schemas.microsoft.com/office/drawing/2014/main" id="{CF9ABCD8-B799-439B-27F7-F1217406A2EA}"/>
              </a:ext>
            </a:extLst>
          </p:cNvPr>
          <p:cNvSpPr>
            <a:spLocks noChangeAspect="1"/>
          </p:cNvSpPr>
          <p:nvPr/>
        </p:nvSpPr>
        <p:spPr>
          <a:xfrm>
            <a:off x="939651" y="6868978"/>
            <a:ext cx="2639727" cy="2227270"/>
          </a:xfrm>
          <a:prstGeom prst="hexagon">
            <a:avLst/>
          </a:prstGeom>
          <a:solidFill>
            <a:srgbClr val="4472C4"/>
          </a:solidFill>
          <a:ln w="19050" cap="flat" cmpd="sng" algn="ctr">
            <a:solidFill>
              <a:sysClr val="window" lastClr="FFFFFF"/>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Hot Topics in International Arbitration</a:t>
            </a:r>
          </a:p>
        </p:txBody>
      </p:sp>
      <p:sp>
        <p:nvSpPr>
          <p:cNvPr id="56" name="Hexagon 55">
            <a:extLst>
              <a:ext uri="{FF2B5EF4-FFF2-40B4-BE49-F238E27FC236}">
                <a16:creationId xmlns:a16="http://schemas.microsoft.com/office/drawing/2014/main" id="{3F9EC1DF-86AF-4DFE-2A41-609067F9B33B}"/>
              </a:ext>
            </a:extLst>
          </p:cNvPr>
          <p:cNvSpPr>
            <a:spLocks noChangeAspect="1"/>
          </p:cNvSpPr>
          <p:nvPr/>
        </p:nvSpPr>
        <p:spPr>
          <a:xfrm>
            <a:off x="3090730" y="10247587"/>
            <a:ext cx="2639727" cy="2227270"/>
          </a:xfrm>
          <a:prstGeom prst="hexagon">
            <a:avLst/>
          </a:prstGeom>
          <a:solidFill>
            <a:srgbClr val="4472C4"/>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Arbitration Committee’s Open Business Meeting &amp; Many Others!</a:t>
            </a:r>
          </a:p>
        </p:txBody>
      </p:sp>
      <p:sp>
        <p:nvSpPr>
          <p:cNvPr id="57" name="Hexagon 27">
            <a:extLst>
              <a:ext uri="{FF2B5EF4-FFF2-40B4-BE49-F238E27FC236}">
                <a16:creationId xmlns:a16="http://schemas.microsoft.com/office/drawing/2014/main" id="{B32BCC8B-C51A-EF6C-3841-92483D172574}"/>
              </a:ext>
            </a:extLst>
          </p:cNvPr>
          <p:cNvSpPr>
            <a:spLocks noChangeAspect="1"/>
          </p:cNvSpPr>
          <p:nvPr/>
        </p:nvSpPr>
        <p:spPr>
          <a:xfrm>
            <a:off x="3090731" y="8001465"/>
            <a:ext cx="2639727" cy="2227270"/>
          </a:xfrm>
          <a:prstGeom prst="hexagon">
            <a:avLst/>
          </a:prstGeom>
          <a:solidFill>
            <a:srgbClr val="4472C4"/>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The Burden of Proof in </a:t>
            </a:r>
            <a:r>
              <a:rPr kumimoji="0" lang="en-US" sz="2400" b="1" i="0" u="none" strike="noStrike" kern="0" cap="none" spc="0" normalizeH="0" baseline="0" noProof="0" dirty="0" err="1">
                <a:ln>
                  <a:noFill/>
                </a:ln>
                <a:solidFill>
                  <a:prstClr val="white"/>
                </a:solidFill>
                <a:effectLst/>
                <a:uLnTx/>
                <a:uFillTx/>
                <a:latin typeface="+mj-lt"/>
                <a:ea typeface="SimSun" panose="02010600030101010101" pitchFamily="2" charset="-122"/>
                <a:cs typeface="Arial" panose="020B0604020202020204" pitchFamily="34" charset="0"/>
              </a:rPr>
              <a:t>ESG</a:t>
            </a:r>
            <a:endPar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endParaRPr>
          </a:p>
        </p:txBody>
      </p:sp>
      <p:sp>
        <p:nvSpPr>
          <p:cNvPr id="58" name="Hexagon 27">
            <a:extLst>
              <a:ext uri="{FF2B5EF4-FFF2-40B4-BE49-F238E27FC236}">
                <a16:creationId xmlns:a16="http://schemas.microsoft.com/office/drawing/2014/main" id="{4F24D127-24FD-8CD8-BD2B-8894B2C49EBD}"/>
              </a:ext>
            </a:extLst>
          </p:cNvPr>
          <p:cNvSpPr>
            <a:spLocks noChangeAspect="1"/>
          </p:cNvSpPr>
          <p:nvPr/>
        </p:nvSpPr>
        <p:spPr>
          <a:xfrm>
            <a:off x="963743" y="9096248"/>
            <a:ext cx="2639727" cy="2227270"/>
          </a:xfrm>
          <a:prstGeom prst="hexagon">
            <a:avLst/>
          </a:prstGeom>
          <a:solidFill>
            <a:srgbClr val="4472C4"/>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New Energy Disputes</a:t>
            </a:r>
          </a:p>
        </p:txBody>
      </p:sp>
      <p:sp>
        <p:nvSpPr>
          <p:cNvPr id="59" name="Hexagon 27">
            <a:extLst>
              <a:ext uri="{FF2B5EF4-FFF2-40B4-BE49-F238E27FC236}">
                <a16:creationId xmlns:a16="http://schemas.microsoft.com/office/drawing/2014/main" id="{61D7662A-C748-F75F-AF61-FBA5569FAE01}"/>
              </a:ext>
            </a:extLst>
          </p:cNvPr>
          <p:cNvSpPr>
            <a:spLocks noChangeAspect="1"/>
          </p:cNvSpPr>
          <p:nvPr/>
        </p:nvSpPr>
        <p:spPr>
          <a:xfrm>
            <a:off x="9636275" y="4663426"/>
            <a:ext cx="2639727" cy="2227270"/>
          </a:xfrm>
          <a:prstGeom prst="hexagon">
            <a:avLst/>
          </a:prstGeom>
          <a:solidFill>
            <a:srgbClr val="4472C4"/>
          </a:solidFill>
          <a:ln w="19050" cap="flat" cmpd="sng" algn="ctr">
            <a:solidFill>
              <a:sysClr val="window" lastClr="FFFFFF"/>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24th Edition (2023): Lisbon</a:t>
            </a:r>
          </a:p>
        </p:txBody>
      </p:sp>
      <p:sp>
        <p:nvSpPr>
          <p:cNvPr id="60" name="Hexagon 27">
            <a:extLst>
              <a:ext uri="{FF2B5EF4-FFF2-40B4-BE49-F238E27FC236}">
                <a16:creationId xmlns:a16="http://schemas.microsoft.com/office/drawing/2014/main" id="{C396EBA4-FF8C-5506-7FAD-9E99E78261FB}"/>
              </a:ext>
            </a:extLst>
          </p:cNvPr>
          <p:cNvSpPr>
            <a:spLocks noChangeAspect="1"/>
          </p:cNvSpPr>
          <p:nvPr/>
        </p:nvSpPr>
        <p:spPr>
          <a:xfrm>
            <a:off x="11787355" y="5814765"/>
            <a:ext cx="2639727" cy="2227270"/>
          </a:xfrm>
          <a:prstGeom prst="hexagon">
            <a:avLst/>
          </a:prstGeom>
          <a:solidFill>
            <a:srgbClr val="4472C4"/>
          </a:solidFill>
          <a:ln w="19050" cap="flat" cmpd="sng" algn="ctr">
            <a:solidFill>
              <a:sysClr val="window" lastClr="FFFFFF"/>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25th Edition (2024): Singapore</a:t>
            </a:r>
          </a:p>
        </p:txBody>
      </p:sp>
      <p:sp>
        <p:nvSpPr>
          <p:cNvPr id="61" name="Hexagon 27">
            <a:extLst>
              <a:ext uri="{FF2B5EF4-FFF2-40B4-BE49-F238E27FC236}">
                <a16:creationId xmlns:a16="http://schemas.microsoft.com/office/drawing/2014/main" id="{A8012D63-709F-1B9A-FD25-F45444B8BCCC}"/>
              </a:ext>
            </a:extLst>
          </p:cNvPr>
          <p:cNvSpPr>
            <a:spLocks noChangeAspect="1"/>
          </p:cNvSpPr>
          <p:nvPr/>
        </p:nvSpPr>
        <p:spPr>
          <a:xfrm>
            <a:off x="9612183" y="6890696"/>
            <a:ext cx="2639727" cy="2227270"/>
          </a:xfrm>
          <a:prstGeom prst="hexagon">
            <a:avLst/>
          </a:prstGeom>
          <a:solidFill>
            <a:srgbClr val="4472C4"/>
          </a:solidFill>
          <a:ln w="19050" cap="flat" cmpd="sng" algn="ctr">
            <a:solidFill>
              <a:sysClr val="window" lastClr="FFFFFF"/>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26th Edition (2025): London</a:t>
            </a:r>
          </a:p>
        </p:txBody>
      </p:sp>
      <p:sp>
        <p:nvSpPr>
          <p:cNvPr id="62" name="Hexagon 27">
            <a:extLst>
              <a:ext uri="{FF2B5EF4-FFF2-40B4-BE49-F238E27FC236}">
                <a16:creationId xmlns:a16="http://schemas.microsoft.com/office/drawing/2014/main" id="{ED4254A5-907B-9D7D-5135-5DCD96829423}"/>
              </a:ext>
            </a:extLst>
          </p:cNvPr>
          <p:cNvSpPr>
            <a:spLocks noChangeAspect="1"/>
          </p:cNvSpPr>
          <p:nvPr/>
        </p:nvSpPr>
        <p:spPr>
          <a:xfrm>
            <a:off x="11763263" y="8023183"/>
            <a:ext cx="2639727" cy="2227270"/>
          </a:xfrm>
          <a:prstGeom prst="hexagon">
            <a:avLst/>
          </a:prstGeom>
          <a:solidFill>
            <a:srgbClr val="4472C4"/>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27th Edition (2026):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white"/>
                </a:solidFill>
                <a:effectLst/>
                <a:uLnTx/>
                <a:uFillTx/>
                <a:latin typeface="+mj-lt"/>
                <a:ea typeface="SimSun" panose="02010600030101010101" pitchFamily="2" charset="-122"/>
                <a:cs typeface="Arial" panose="020B0604020202020204" pitchFamily="34" charset="0"/>
              </a:rPr>
              <a:t>Abu Dhabi</a:t>
            </a:r>
          </a:p>
        </p:txBody>
      </p:sp>
      <p:sp>
        <p:nvSpPr>
          <p:cNvPr id="63" name="TextBox 62">
            <a:extLst>
              <a:ext uri="{FF2B5EF4-FFF2-40B4-BE49-F238E27FC236}">
                <a16:creationId xmlns:a16="http://schemas.microsoft.com/office/drawing/2014/main" id="{8C88B185-C5AA-5E18-3926-DDB66095E190}"/>
              </a:ext>
            </a:extLst>
          </p:cNvPr>
          <p:cNvSpPr txBox="1"/>
          <p:nvPr/>
        </p:nvSpPr>
        <p:spPr>
          <a:xfrm>
            <a:off x="6970534" y="8657455"/>
            <a:ext cx="1401572" cy="646331"/>
          </a:xfrm>
          <a:prstGeom prst="rect">
            <a:avLst/>
          </a:prstGeom>
          <a:noFill/>
          <a:ln>
            <a:noFill/>
          </a:ln>
        </p:spPr>
        <p:txBody>
          <a:bodyPr wrap="square" rtlCol="0">
            <a:spAutoFit/>
          </a:bodyPr>
          <a:lstStyle/>
          <a:p>
            <a:r>
              <a:rPr lang="en-US" sz="3600" b="1" dirty="0"/>
              <a:t>Plus!</a:t>
            </a:r>
          </a:p>
        </p:txBody>
      </p:sp>
    </p:spTree>
    <p:extLst>
      <p:ext uri="{BB962C8B-B14F-4D97-AF65-F5344CB8AC3E}">
        <p14:creationId xmlns:p14="http://schemas.microsoft.com/office/powerpoint/2010/main" val="1736137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12C248-23E4-D011-2F48-778106414E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74C165-427C-7A86-467C-F6DC045C2B87}"/>
              </a:ext>
            </a:extLst>
          </p:cNvPr>
          <p:cNvSpPr>
            <a:spLocks noGrp="1"/>
          </p:cNvSpPr>
          <p:nvPr>
            <p:ph type="title"/>
          </p:nvPr>
        </p:nvSpPr>
        <p:spPr>
          <a:xfrm>
            <a:off x="615950" y="895345"/>
            <a:ext cx="21882100" cy="1462087"/>
          </a:xfrm>
        </p:spPr>
        <p:txBody>
          <a:bodyPr>
            <a:normAutofit/>
          </a:bodyPr>
          <a:lstStyle/>
          <a:p>
            <a:r>
              <a:rPr lang="en-US" dirty="0"/>
              <a:t>III. The IBA Arbitration  Committee</a:t>
            </a:r>
          </a:p>
        </p:txBody>
      </p:sp>
      <p:sp>
        <p:nvSpPr>
          <p:cNvPr id="9" name="Footer Placeholder 1">
            <a:extLst>
              <a:ext uri="{FF2B5EF4-FFF2-40B4-BE49-F238E27FC236}">
                <a16:creationId xmlns:a16="http://schemas.microsoft.com/office/drawing/2014/main" id="{BB29BDCE-6907-2F04-A7EA-C32BCE9B65DC}"/>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EC9303EB-C439-31EA-9080-E3B8E5D2471F}"/>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19</a:t>
            </a:fld>
            <a:endParaRPr lang="en-GB"/>
          </a:p>
        </p:txBody>
      </p:sp>
      <p:sp>
        <p:nvSpPr>
          <p:cNvPr id="3" name="TextBox 2">
            <a:extLst>
              <a:ext uri="{FF2B5EF4-FFF2-40B4-BE49-F238E27FC236}">
                <a16:creationId xmlns:a16="http://schemas.microsoft.com/office/drawing/2014/main" id="{BD5F7442-1E3D-FBED-D620-527554ADF318}"/>
              </a:ext>
            </a:extLst>
          </p:cNvPr>
          <p:cNvSpPr txBox="1"/>
          <p:nvPr/>
        </p:nvSpPr>
        <p:spPr>
          <a:xfrm>
            <a:off x="615950" y="2836507"/>
            <a:ext cx="22953177" cy="9245954"/>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Global Networking</a:t>
            </a:r>
          </a:p>
          <a:p>
            <a:pPr marL="342900" indent="-342900" algn="just">
              <a:lnSpc>
                <a:spcPct val="150000"/>
              </a:lnSpc>
              <a:spcAft>
                <a:spcPts val="1800"/>
              </a:spcAft>
              <a:buFont typeface="Arial" panose="020B0604020202020204" pitchFamily="34" charset="0"/>
              <a:buChar char="•"/>
            </a:pPr>
            <a:r>
              <a:rPr lang="en-US" sz="4400" dirty="0">
                <a:solidFill>
                  <a:srgbClr val="01277A"/>
                </a:solidFill>
                <a:latin typeface="+mj-lt"/>
              </a:rPr>
              <a:t>General IBA Membership guarantees membership of the “Public and Professional Interest Division (“</a:t>
            </a:r>
            <a:r>
              <a:rPr lang="en-US" sz="4400" dirty="0" err="1">
                <a:solidFill>
                  <a:srgbClr val="01277A"/>
                </a:solidFill>
                <a:latin typeface="+mj-lt"/>
              </a:rPr>
              <a:t>PPID</a:t>
            </a:r>
            <a:r>
              <a:rPr lang="en-US" sz="4400" dirty="0">
                <a:solidFill>
                  <a:srgbClr val="01277A"/>
                </a:solidFill>
                <a:latin typeface="+mj-lt"/>
              </a:rPr>
              <a:t>”), with one free committee and regional forum.</a:t>
            </a:r>
          </a:p>
          <a:p>
            <a:pPr marL="342900" indent="-342900" algn="just">
              <a:lnSpc>
                <a:spcPct val="150000"/>
              </a:lnSpc>
              <a:spcAft>
                <a:spcPts val="1800"/>
              </a:spcAft>
              <a:buFont typeface="Arial" panose="020B0604020202020204" pitchFamily="34" charset="0"/>
              <a:buChar char="•"/>
            </a:pPr>
            <a:r>
              <a:rPr lang="en-US" sz="4400" dirty="0">
                <a:solidFill>
                  <a:srgbClr val="01277A"/>
                </a:solidFill>
                <a:latin typeface="+mj-lt"/>
              </a:rPr>
              <a:t>Full IBA Membership also includes membership of the Legal Practice Division (“</a:t>
            </a:r>
            <a:r>
              <a:rPr lang="en-US" sz="4400" dirty="0" err="1">
                <a:solidFill>
                  <a:srgbClr val="01277A"/>
                </a:solidFill>
                <a:latin typeface="+mj-lt"/>
              </a:rPr>
              <a:t>LPD</a:t>
            </a:r>
            <a:r>
              <a:rPr lang="en-US" sz="4400" dirty="0">
                <a:solidFill>
                  <a:srgbClr val="01277A"/>
                </a:solidFill>
                <a:latin typeface="+mj-lt"/>
              </a:rPr>
              <a:t>”) and of one specialist legal committee in the </a:t>
            </a:r>
            <a:r>
              <a:rPr lang="en-US" sz="4400" dirty="0" err="1">
                <a:solidFill>
                  <a:srgbClr val="01277A"/>
                </a:solidFill>
                <a:latin typeface="+mj-lt"/>
              </a:rPr>
              <a:t>LPD</a:t>
            </a:r>
            <a:r>
              <a:rPr lang="en-US" sz="4400" dirty="0">
                <a:solidFill>
                  <a:srgbClr val="01277A"/>
                </a:solidFill>
                <a:latin typeface="+mj-lt"/>
              </a:rPr>
              <a:t>.</a:t>
            </a:r>
          </a:p>
          <a:p>
            <a:pPr marL="342900" indent="-342900" algn="just">
              <a:lnSpc>
                <a:spcPct val="150000"/>
              </a:lnSpc>
              <a:spcAft>
                <a:spcPts val="1800"/>
              </a:spcAft>
              <a:buFont typeface="Arial" panose="020B0604020202020204" pitchFamily="34" charset="0"/>
              <a:buChar char="•"/>
            </a:pPr>
            <a:r>
              <a:rPr lang="en-US" sz="4400" dirty="0">
                <a:solidFill>
                  <a:srgbClr val="01277A"/>
                </a:solidFill>
                <a:latin typeface="+mj-lt"/>
              </a:rPr>
              <a:t>Meet in-house lawyers through the Arbitration Committee’s In-House Counsel Group.</a:t>
            </a:r>
          </a:p>
          <a:p>
            <a:pPr marL="342900" indent="-342900" algn="just">
              <a:lnSpc>
                <a:spcPct val="150000"/>
              </a:lnSpc>
              <a:spcAft>
                <a:spcPts val="1800"/>
              </a:spcAft>
              <a:buFont typeface="Arial" panose="020B0604020202020204" pitchFamily="34" charset="0"/>
              <a:buChar char="•"/>
            </a:pPr>
            <a:r>
              <a:rPr lang="en-US" sz="4400" dirty="0">
                <a:solidFill>
                  <a:srgbClr val="01277A"/>
                </a:solidFill>
                <a:latin typeface="+mj-lt"/>
              </a:rPr>
              <a:t>Follow and connect with the </a:t>
            </a:r>
            <a:r>
              <a:rPr lang="en-US" sz="4400" dirty="0" err="1">
                <a:solidFill>
                  <a:srgbClr val="01277A"/>
                </a:solidFill>
                <a:latin typeface="+mj-lt"/>
              </a:rPr>
              <a:t>IBA’s</a:t>
            </a:r>
            <a:r>
              <a:rPr lang="en-US" sz="4400" dirty="0">
                <a:solidFill>
                  <a:srgbClr val="01277A"/>
                </a:solidFill>
                <a:latin typeface="+mj-lt"/>
              </a:rPr>
              <a:t> </a:t>
            </a:r>
            <a:r>
              <a:rPr lang="en-US" sz="4400" dirty="0" err="1">
                <a:solidFill>
                  <a:srgbClr val="0000FF"/>
                </a:solidFill>
                <a:latin typeface="+mj-lt"/>
                <a:hlinkClick r:id="rId2">
                  <a:extLst>
                    <a:ext uri="{A12FA001-AC4F-418D-AE19-62706E023703}">
                      <ahyp:hlinkClr xmlns:ahyp="http://schemas.microsoft.com/office/drawing/2018/hyperlinkcolor" val="tx"/>
                    </a:ext>
                  </a:extLst>
                </a:hlinkClick>
              </a:rPr>
              <a:t>Linkedin</a:t>
            </a:r>
            <a:r>
              <a:rPr lang="en-US" sz="4400" dirty="0">
                <a:solidFill>
                  <a:srgbClr val="01277A"/>
                </a:solidFill>
                <a:latin typeface="+mj-lt"/>
                <a:hlinkClick r:id="rId2">
                  <a:extLst>
                    <a:ext uri="{A12FA001-AC4F-418D-AE19-62706E023703}">
                      <ahyp:hlinkClr xmlns:ahyp="http://schemas.microsoft.com/office/drawing/2018/hyperlinkcolor" val="tx"/>
                    </a:ext>
                  </a:extLst>
                </a:hlinkClick>
              </a:rPr>
              <a:t> page</a:t>
            </a:r>
            <a:r>
              <a:rPr lang="en-US" sz="4400" dirty="0">
                <a:solidFill>
                  <a:srgbClr val="01277A"/>
                </a:solidFill>
                <a:latin typeface="+mj-lt"/>
              </a:rPr>
              <a:t> and expand your connections</a:t>
            </a:r>
          </a:p>
          <a:p>
            <a:pPr marL="342900" indent="-342900" algn="just">
              <a:lnSpc>
                <a:spcPct val="150000"/>
              </a:lnSpc>
              <a:spcAft>
                <a:spcPts val="1800"/>
              </a:spcAft>
              <a:buFont typeface="Arial" panose="020B0604020202020204" pitchFamily="34" charset="0"/>
              <a:buChar char="•"/>
            </a:pPr>
            <a:r>
              <a:rPr lang="en-US" sz="4400" dirty="0">
                <a:solidFill>
                  <a:srgbClr val="01277A"/>
                </a:solidFill>
                <a:latin typeface="+mj-lt"/>
              </a:rPr>
              <a:t>Access the </a:t>
            </a:r>
            <a:r>
              <a:rPr lang="en-US" sz="4400" dirty="0" err="1">
                <a:solidFill>
                  <a:srgbClr val="01277A"/>
                </a:solidFill>
                <a:latin typeface="+mj-lt"/>
              </a:rPr>
              <a:t>IBA’s</a:t>
            </a:r>
            <a:r>
              <a:rPr lang="en-US" sz="4400" dirty="0">
                <a:solidFill>
                  <a:srgbClr val="01277A"/>
                </a:solidFill>
                <a:latin typeface="+mj-lt"/>
              </a:rPr>
              <a:t> Directory: 3000+ Members!</a:t>
            </a:r>
          </a:p>
          <a:p>
            <a:pPr algn="l"/>
            <a:endParaRPr lang="en-US" sz="4400" dirty="0">
              <a:solidFill>
                <a:srgbClr val="01277A"/>
              </a:solidFill>
              <a:latin typeface="Aptos Display" panose="020B0004020202020204" pitchFamily="34" charset="0"/>
            </a:endParaRPr>
          </a:p>
        </p:txBody>
      </p:sp>
    </p:spTree>
    <p:extLst>
      <p:ext uri="{BB962C8B-B14F-4D97-AF65-F5344CB8AC3E}">
        <p14:creationId xmlns:p14="http://schemas.microsoft.com/office/powerpoint/2010/main" val="390719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F5372A6-9AF8-F731-1C62-CEA8AF871C93}"/>
              </a:ext>
            </a:extLst>
          </p:cNvPr>
          <p:cNvSpPr>
            <a:spLocks noGrp="1"/>
          </p:cNvSpPr>
          <p:nvPr>
            <p:ph type="sldNum" sz="quarter" idx="11"/>
          </p:nvPr>
        </p:nvSpPr>
        <p:spPr/>
        <p:txBody>
          <a:bodyPr/>
          <a:lstStyle/>
          <a:p>
            <a:fld id="{6F7BF066-D798-4C6A-BBF7-9CBF7F180CB0}" type="slidenum">
              <a:rPr lang="en-GB" smtClean="0"/>
              <a:pPr/>
              <a:t>2</a:t>
            </a:fld>
            <a:endParaRPr lang="en-GB"/>
          </a:p>
        </p:txBody>
      </p:sp>
      <p:sp>
        <p:nvSpPr>
          <p:cNvPr id="4" name="Title 3">
            <a:extLst>
              <a:ext uri="{FF2B5EF4-FFF2-40B4-BE49-F238E27FC236}">
                <a16:creationId xmlns:a16="http://schemas.microsoft.com/office/drawing/2014/main" id="{A80E66E4-8E3C-9D9C-6F5D-0ADB190D1C98}"/>
              </a:ext>
            </a:extLst>
          </p:cNvPr>
          <p:cNvSpPr>
            <a:spLocks noGrp="1"/>
          </p:cNvSpPr>
          <p:nvPr>
            <p:ph type="title"/>
          </p:nvPr>
        </p:nvSpPr>
        <p:spPr/>
        <p:txBody>
          <a:bodyPr/>
          <a:lstStyle/>
          <a:p>
            <a:r>
              <a:rPr lang="en-US" dirty="0"/>
              <a:t>I. Why the IBA?</a:t>
            </a:r>
          </a:p>
        </p:txBody>
      </p:sp>
      <p:sp>
        <p:nvSpPr>
          <p:cNvPr id="5" name="Text Placeholder 4">
            <a:extLst>
              <a:ext uri="{FF2B5EF4-FFF2-40B4-BE49-F238E27FC236}">
                <a16:creationId xmlns:a16="http://schemas.microsoft.com/office/drawing/2014/main" id="{DDF276B4-6759-3297-06BA-656FEAB639CB}"/>
              </a:ext>
            </a:extLst>
          </p:cNvPr>
          <p:cNvSpPr>
            <a:spLocks noGrp="1"/>
          </p:cNvSpPr>
          <p:nvPr>
            <p:ph type="body" sz="quarter" idx="12"/>
          </p:nvPr>
        </p:nvSpPr>
        <p:spPr/>
        <p:txBody>
          <a:bodyPr/>
          <a:lstStyle/>
          <a:p>
            <a:endParaRPr lang="en-US"/>
          </a:p>
        </p:txBody>
      </p:sp>
      <p:sp>
        <p:nvSpPr>
          <p:cNvPr id="6" name="Footer Placeholder 1">
            <a:extLst>
              <a:ext uri="{FF2B5EF4-FFF2-40B4-BE49-F238E27FC236}">
                <a16:creationId xmlns:a16="http://schemas.microsoft.com/office/drawing/2014/main" id="{1B465D1F-1E38-4A9F-EC2D-408A8D9C1417}"/>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Tree>
    <p:extLst>
      <p:ext uri="{BB962C8B-B14F-4D97-AF65-F5344CB8AC3E}">
        <p14:creationId xmlns:p14="http://schemas.microsoft.com/office/powerpoint/2010/main" val="428763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1C36A-F701-0937-AC29-8C19B760DE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2EE836-C25E-F07B-2E96-813271E043BC}"/>
              </a:ext>
            </a:extLst>
          </p:cNvPr>
          <p:cNvSpPr>
            <a:spLocks noGrp="1"/>
          </p:cNvSpPr>
          <p:nvPr>
            <p:ph type="title"/>
          </p:nvPr>
        </p:nvSpPr>
        <p:spPr>
          <a:xfrm>
            <a:off x="545331" y="920935"/>
            <a:ext cx="21882100" cy="1462088"/>
          </a:xfrm>
        </p:spPr>
        <p:txBody>
          <a:bodyPr>
            <a:normAutofit/>
          </a:bodyPr>
          <a:lstStyle/>
          <a:p>
            <a:r>
              <a:rPr lang="en-US" dirty="0"/>
              <a:t>III. The IBA Arbitration  Committee</a:t>
            </a:r>
          </a:p>
        </p:txBody>
      </p:sp>
      <p:sp>
        <p:nvSpPr>
          <p:cNvPr id="9" name="Footer Placeholder 1">
            <a:extLst>
              <a:ext uri="{FF2B5EF4-FFF2-40B4-BE49-F238E27FC236}">
                <a16:creationId xmlns:a16="http://schemas.microsoft.com/office/drawing/2014/main" id="{BDD6A271-ECEC-01FD-A9D9-D0225E431B6C}"/>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D17B7A2B-9524-7A9D-ED11-26E650387B0B}"/>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20</a:t>
            </a:fld>
            <a:endParaRPr lang="en-GB"/>
          </a:p>
        </p:txBody>
      </p:sp>
      <p:sp>
        <p:nvSpPr>
          <p:cNvPr id="3" name="TextBox 2">
            <a:extLst>
              <a:ext uri="{FF2B5EF4-FFF2-40B4-BE49-F238E27FC236}">
                <a16:creationId xmlns:a16="http://schemas.microsoft.com/office/drawing/2014/main" id="{8265C774-F5E0-DCA5-F7ED-1855E88BD67C}"/>
              </a:ext>
            </a:extLst>
          </p:cNvPr>
          <p:cNvSpPr txBox="1"/>
          <p:nvPr/>
        </p:nvSpPr>
        <p:spPr>
          <a:xfrm>
            <a:off x="615950" y="2836507"/>
            <a:ext cx="22953177" cy="762727"/>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Rules and Guidelines</a:t>
            </a:r>
          </a:p>
          <a:p>
            <a:pPr algn="l"/>
            <a:endParaRPr lang="en-US" sz="4400" dirty="0">
              <a:solidFill>
                <a:srgbClr val="01277A"/>
              </a:solidFill>
              <a:latin typeface="Aptos Display" panose="020B0004020202020204" pitchFamily="34" charset="0"/>
            </a:endParaRPr>
          </a:p>
        </p:txBody>
      </p:sp>
      <p:sp>
        <p:nvSpPr>
          <p:cNvPr id="5" name="CuadroTexto 3">
            <a:extLst>
              <a:ext uri="{FF2B5EF4-FFF2-40B4-BE49-F238E27FC236}">
                <a16:creationId xmlns:a16="http://schemas.microsoft.com/office/drawing/2014/main" id="{03B20ECB-92BE-424C-BD10-1455E50D58EA}"/>
              </a:ext>
            </a:extLst>
          </p:cNvPr>
          <p:cNvSpPr txBox="1"/>
          <p:nvPr/>
        </p:nvSpPr>
        <p:spPr>
          <a:xfrm>
            <a:off x="576019" y="6333097"/>
            <a:ext cx="23192031" cy="745056"/>
          </a:xfrm>
          <a:prstGeom prst="rect">
            <a:avLst/>
          </a:prstGeom>
          <a:noFill/>
          <a:ln>
            <a:noFill/>
          </a:ln>
        </p:spPr>
        <p:txBody>
          <a:bodyPr wrap="square" rtlCol="0">
            <a:spAutoFit/>
          </a:bodyPr>
          <a:lstStyle/>
          <a:p>
            <a:pPr marL="1943100" lvl="3" indent="-571500" algn="just">
              <a:spcAft>
                <a:spcPts val="1200"/>
              </a:spcAft>
              <a:buFont typeface="+mj-lt"/>
              <a:buAutoNum type="alphaLcParenR"/>
            </a:pPr>
            <a:endParaRPr lang="es-ES" sz="2000" noProof="1">
              <a:solidFill>
                <a:srgbClr val="002060"/>
              </a:solidFill>
              <a:latin typeface="Arial" panose="020B0604020202020204" pitchFamily="34" charset="0"/>
              <a:cs typeface="Arial" panose="020B0604020202020204" pitchFamily="34" charset="0"/>
            </a:endParaRPr>
          </a:p>
        </p:txBody>
      </p:sp>
      <p:grpSp>
        <p:nvGrpSpPr>
          <p:cNvPr id="6" name="Group 22">
            <a:extLst>
              <a:ext uri="{FF2B5EF4-FFF2-40B4-BE49-F238E27FC236}">
                <a16:creationId xmlns:a16="http://schemas.microsoft.com/office/drawing/2014/main" id="{52597B18-39E2-27EC-84B9-837FBB5DE916}"/>
              </a:ext>
            </a:extLst>
          </p:cNvPr>
          <p:cNvGrpSpPr/>
          <p:nvPr/>
        </p:nvGrpSpPr>
        <p:grpSpPr>
          <a:xfrm>
            <a:off x="603695" y="3630860"/>
            <a:ext cx="23192031" cy="9164203"/>
            <a:chOff x="163718" y="3832442"/>
            <a:chExt cx="8696706" cy="1381257"/>
          </a:xfrm>
        </p:grpSpPr>
        <p:sp>
          <p:nvSpPr>
            <p:cNvPr id="7" name="Text Placeholder 7">
              <a:extLst>
                <a:ext uri="{FF2B5EF4-FFF2-40B4-BE49-F238E27FC236}">
                  <a16:creationId xmlns:a16="http://schemas.microsoft.com/office/drawing/2014/main" id="{8F1792A1-8A95-14F6-E7EF-2106059AE771}"/>
                </a:ext>
              </a:extLst>
            </p:cNvPr>
            <p:cNvSpPr txBox="1"/>
            <p:nvPr/>
          </p:nvSpPr>
          <p:spPr>
            <a:xfrm>
              <a:off x="175211" y="3832442"/>
              <a:ext cx="8685213" cy="1381257"/>
            </a:xfrm>
            <a:prstGeom prst="rect">
              <a:avLst/>
            </a:prstGeom>
            <a:solidFill>
              <a:schemeClr val="tx2">
                <a:lumMod val="20000"/>
                <a:lumOff val="80000"/>
              </a:schemeClr>
            </a:solidFill>
            <a:ln>
              <a:noFill/>
            </a:ln>
          </p:spPr>
          <p:txBody>
            <a:bodyPr vert="horz" lIns="2377440" tIns="0" rIns="91440" bIns="0" rtlCol="0" anchor="ctr">
              <a:noAutofit/>
            </a:bodyPr>
            <a:lstStyle>
              <a:lvl1pPr marL="9144" indent="-9144" algn="l" defTabSz="914400" rtl="0" eaLnBrk="1" latinLnBrk="0" hangingPunct="1">
                <a:lnSpc>
                  <a:spcPct val="100000"/>
                </a:lnSpc>
                <a:spcBef>
                  <a:spcPct val="0"/>
                </a:spcBef>
                <a:spcAft>
                  <a:spcPts val="600"/>
                </a:spcAft>
                <a:buFont typeface="Times New Roman" panose="02020603050405020304" pitchFamily="18" charset="0"/>
                <a:buChar char="​"/>
                <a:defRPr sz="1600" b="0" kern="1200">
                  <a:solidFill>
                    <a:schemeClr val="tx1"/>
                  </a:solidFill>
                  <a:latin typeface="Times New Roman"/>
                  <a:ea typeface="+mn-ea"/>
                  <a:cs typeface="Times New Roman"/>
                </a:defRPr>
              </a:lvl1pPr>
              <a:lvl2pPr marL="288925" indent="-288925" algn="l" defTabSz="914400" rtl="0" eaLnBrk="1" latinLnBrk="0" hangingPunct="1">
                <a:lnSpc>
                  <a:spcPct val="100000"/>
                </a:lnSpc>
                <a:spcBef>
                  <a:spcPct val="0"/>
                </a:spcBef>
                <a:spcAft>
                  <a:spcPts val="600"/>
                </a:spcAft>
                <a:buFont typeface="Arial"/>
                <a:buChar char="—"/>
                <a:tabLst>
                  <a:tab pos="288925" algn="l"/>
                </a:tabLst>
                <a:defRPr sz="1600" kern="1200">
                  <a:solidFill>
                    <a:schemeClr val="tx1"/>
                  </a:solidFill>
                  <a:latin typeface="Times New Roman"/>
                  <a:ea typeface="+mn-ea"/>
                  <a:cs typeface="Times New Roman"/>
                </a:defRPr>
              </a:lvl2pPr>
              <a:lvl3pPr marL="455613" indent="-166688" algn="l" defTabSz="914400" rtl="0" eaLnBrk="1" latinLnBrk="0" hangingPunct="1">
                <a:lnSpc>
                  <a:spcPct val="100000"/>
                </a:lnSpc>
                <a:spcBef>
                  <a:spcPct val="0"/>
                </a:spcBef>
                <a:spcAft>
                  <a:spcPts val="600"/>
                </a:spcAft>
                <a:buFont typeface="Arial"/>
                <a:buChar char="•"/>
                <a:defRPr sz="1400" kern="1200">
                  <a:solidFill>
                    <a:schemeClr val="tx1"/>
                  </a:solidFill>
                  <a:latin typeface="Times New Roman"/>
                  <a:ea typeface="+mn-ea"/>
                  <a:cs typeface="Times New Roman"/>
                </a:defRPr>
              </a:lvl3pPr>
              <a:lvl4pPr marL="628650"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4pPr>
              <a:lvl5pPr marL="801688"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2438" lvl="2" indent="-285750" algn="just">
                <a:defRPr/>
              </a:pPr>
              <a:endParaRPr lang="en-US" sz="2000" dirty="0">
                <a:solidFill>
                  <a:srgbClr val="002060"/>
                </a:solidFill>
              </a:endParaRPr>
            </a:p>
          </p:txBody>
        </p:sp>
        <p:sp>
          <p:nvSpPr>
            <p:cNvPr id="8" name="Text Placeholder 4">
              <a:extLst>
                <a:ext uri="{FF2B5EF4-FFF2-40B4-BE49-F238E27FC236}">
                  <a16:creationId xmlns:a16="http://schemas.microsoft.com/office/drawing/2014/main" id="{300BC9C2-985B-D4DA-5DDA-023B8B242FED}"/>
                </a:ext>
              </a:extLst>
            </p:cNvPr>
            <p:cNvSpPr txBox="1"/>
            <p:nvPr/>
          </p:nvSpPr>
          <p:spPr>
            <a:xfrm>
              <a:off x="163718" y="3832442"/>
              <a:ext cx="1181373" cy="1381257"/>
            </a:xfrm>
            <a:prstGeom prst="rect">
              <a:avLst/>
            </a:prstGeom>
            <a:solidFill>
              <a:srgbClr val="01277A"/>
            </a:solidFill>
            <a:ln>
              <a:noFill/>
            </a:ln>
          </p:spPr>
          <p:txBody>
            <a:bodyPr vert="horz" lIns="91440" tIns="0" rIns="91440" bIns="0" rtlCol="0" anchor="ctr">
              <a:noAutofit/>
            </a:bodyPr>
            <a:lstStyle>
              <a:lvl1pPr marL="9144" indent="-9144" algn="l" defTabSz="914400" rtl="0" eaLnBrk="1" latinLnBrk="0" hangingPunct="1">
                <a:lnSpc>
                  <a:spcPct val="100000"/>
                </a:lnSpc>
                <a:spcBef>
                  <a:spcPct val="0"/>
                </a:spcBef>
                <a:spcAft>
                  <a:spcPts val="600"/>
                </a:spcAft>
                <a:buFont typeface="Times New Roman" panose="02020603050405020304" pitchFamily="18" charset="0"/>
                <a:buChar char="​"/>
                <a:defRPr sz="1600" b="0" kern="1200">
                  <a:solidFill>
                    <a:schemeClr val="tx1"/>
                  </a:solidFill>
                  <a:latin typeface="Times New Roman"/>
                  <a:ea typeface="+mn-ea"/>
                  <a:cs typeface="Times New Roman"/>
                </a:defRPr>
              </a:lvl1pPr>
              <a:lvl2pPr marL="288925" indent="-288925" algn="l" defTabSz="914400" rtl="0" eaLnBrk="1" latinLnBrk="0" hangingPunct="1">
                <a:lnSpc>
                  <a:spcPct val="100000"/>
                </a:lnSpc>
                <a:spcBef>
                  <a:spcPct val="0"/>
                </a:spcBef>
                <a:spcAft>
                  <a:spcPts val="600"/>
                </a:spcAft>
                <a:buFont typeface="Arial"/>
                <a:buChar char="—"/>
                <a:tabLst>
                  <a:tab pos="288925" algn="l"/>
                </a:tabLst>
                <a:defRPr sz="1600" kern="1200">
                  <a:solidFill>
                    <a:schemeClr val="tx1"/>
                  </a:solidFill>
                  <a:latin typeface="Times New Roman"/>
                  <a:ea typeface="+mn-ea"/>
                  <a:cs typeface="Times New Roman"/>
                </a:defRPr>
              </a:lvl2pPr>
              <a:lvl3pPr marL="455613" indent="-166688" algn="l" defTabSz="914400" rtl="0" eaLnBrk="1" latinLnBrk="0" hangingPunct="1">
                <a:lnSpc>
                  <a:spcPct val="100000"/>
                </a:lnSpc>
                <a:spcBef>
                  <a:spcPct val="0"/>
                </a:spcBef>
                <a:spcAft>
                  <a:spcPts val="600"/>
                </a:spcAft>
                <a:buFont typeface="Arial"/>
                <a:buChar char="•"/>
                <a:defRPr sz="1400" kern="1200">
                  <a:solidFill>
                    <a:schemeClr val="tx1"/>
                  </a:solidFill>
                  <a:latin typeface="Times New Roman"/>
                  <a:ea typeface="+mn-ea"/>
                  <a:cs typeface="Times New Roman"/>
                </a:defRPr>
              </a:lvl3pPr>
              <a:lvl4pPr marL="628650"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4pPr>
              <a:lvl5pPr marL="801688"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1" indent="0" defTabSz="914400" rtl="0" eaLnBrk="1" fontAlgn="auto" latinLnBrk="0" hangingPunct="1">
                <a:lnSpc>
                  <a:spcPct val="100000"/>
                </a:lnSpc>
                <a:spcBef>
                  <a:spcPct val="0"/>
                </a:spcBef>
                <a:spcAft>
                  <a:spcPts val="600"/>
                </a:spcAft>
                <a:buClrTx/>
                <a:buSzTx/>
                <a:buFont typeface="Arial"/>
                <a:buNone/>
                <a:tabLst>
                  <a:tab pos="288925" algn="l"/>
                </a:tabLst>
                <a:defRPr/>
              </a:pPr>
              <a:r>
                <a:rPr lang="en-US" sz="4400" b="1" dirty="0">
                  <a:solidFill>
                    <a:srgbClr val="F2F2F2"/>
                  </a:solidFill>
                  <a:latin typeface="+mj-lt"/>
                </a:rPr>
                <a:t>We maintain, update and revise the rules used by parties around the world!</a:t>
              </a:r>
            </a:p>
          </p:txBody>
        </p:sp>
      </p:grpSp>
      <p:pic>
        <p:nvPicPr>
          <p:cNvPr id="10" name="Imagen 8">
            <a:extLst>
              <a:ext uri="{FF2B5EF4-FFF2-40B4-BE49-F238E27FC236}">
                <a16:creationId xmlns:a16="http://schemas.microsoft.com/office/drawing/2014/main" id="{CF022178-6A1B-5114-D411-EF2FDE22848B}"/>
              </a:ext>
            </a:extLst>
          </p:cNvPr>
          <p:cNvPicPr>
            <a:picLocks noChangeAspect="1"/>
          </p:cNvPicPr>
          <p:nvPr/>
        </p:nvPicPr>
        <p:blipFill>
          <a:blip r:embed="rId2"/>
          <a:srcRect l="5856" r="6482"/>
          <a:stretch/>
        </p:blipFill>
        <p:spPr>
          <a:xfrm>
            <a:off x="4328367" y="3985599"/>
            <a:ext cx="5756635" cy="8363708"/>
          </a:xfrm>
          <a:prstGeom prst="rect">
            <a:avLst/>
          </a:prstGeom>
          <a:ln>
            <a:noFill/>
          </a:ln>
          <a:effectLst>
            <a:outerShdw blurRad="292100" dist="139700" dir="2700000" algn="tl" rotWithShape="0">
              <a:srgbClr val="333333">
                <a:alpha val="65000"/>
              </a:srgbClr>
            </a:outerShdw>
          </a:effectLst>
        </p:spPr>
      </p:pic>
      <p:pic>
        <p:nvPicPr>
          <p:cNvPr id="11" name="Imagen 9">
            <a:extLst>
              <a:ext uri="{FF2B5EF4-FFF2-40B4-BE49-F238E27FC236}">
                <a16:creationId xmlns:a16="http://schemas.microsoft.com/office/drawing/2014/main" id="{68840E8D-3E9D-70F4-C8E0-6131BE361A42}"/>
              </a:ext>
            </a:extLst>
          </p:cNvPr>
          <p:cNvPicPr>
            <a:picLocks noChangeAspect="1"/>
          </p:cNvPicPr>
          <p:nvPr/>
        </p:nvPicPr>
        <p:blipFill>
          <a:blip r:embed="rId3"/>
          <a:stretch>
            <a:fillRect/>
          </a:stretch>
        </p:blipFill>
        <p:spPr>
          <a:xfrm>
            <a:off x="10844088" y="3985599"/>
            <a:ext cx="5779814" cy="8361936"/>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0DD9EE14-6E77-0555-3D11-BCFA5A40D326}"/>
              </a:ext>
            </a:extLst>
          </p:cNvPr>
          <p:cNvPicPr>
            <a:picLocks noChangeAspect="1"/>
          </p:cNvPicPr>
          <p:nvPr/>
        </p:nvPicPr>
        <p:blipFill>
          <a:blip r:embed="rId4"/>
          <a:srcRect l="9420" r="8017" b="46990"/>
          <a:stretch/>
        </p:blipFill>
        <p:spPr>
          <a:xfrm>
            <a:off x="17382987" y="4052718"/>
            <a:ext cx="5756633" cy="836370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2948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5853F-90D9-F2BA-7012-9D6B155123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EE1E93-479B-4F91-ABB3-529C001DE562}"/>
              </a:ext>
            </a:extLst>
          </p:cNvPr>
          <p:cNvSpPr>
            <a:spLocks noGrp="1"/>
          </p:cNvSpPr>
          <p:nvPr>
            <p:ph type="title"/>
          </p:nvPr>
        </p:nvSpPr>
        <p:spPr>
          <a:xfrm>
            <a:off x="545331" y="920935"/>
            <a:ext cx="21882100" cy="1462088"/>
          </a:xfrm>
        </p:spPr>
        <p:txBody>
          <a:bodyPr>
            <a:normAutofit/>
          </a:bodyPr>
          <a:lstStyle/>
          <a:p>
            <a:r>
              <a:rPr lang="en-US" dirty="0"/>
              <a:t>III. The IBA Arbitration  Committee</a:t>
            </a:r>
          </a:p>
        </p:txBody>
      </p:sp>
      <p:sp>
        <p:nvSpPr>
          <p:cNvPr id="9" name="Footer Placeholder 1">
            <a:extLst>
              <a:ext uri="{FF2B5EF4-FFF2-40B4-BE49-F238E27FC236}">
                <a16:creationId xmlns:a16="http://schemas.microsoft.com/office/drawing/2014/main" id="{7C2276EC-BE95-9EC6-0184-62CE191EC061}"/>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84A15DA5-DE5E-9A49-A8F9-E3D8277D9409}"/>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21</a:t>
            </a:fld>
            <a:endParaRPr lang="en-GB"/>
          </a:p>
        </p:txBody>
      </p:sp>
      <p:sp>
        <p:nvSpPr>
          <p:cNvPr id="3" name="TextBox 2">
            <a:extLst>
              <a:ext uri="{FF2B5EF4-FFF2-40B4-BE49-F238E27FC236}">
                <a16:creationId xmlns:a16="http://schemas.microsoft.com/office/drawing/2014/main" id="{723CB4F1-BFB7-951B-57FC-BEDC915696FF}"/>
              </a:ext>
            </a:extLst>
          </p:cNvPr>
          <p:cNvSpPr txBox="1"/>
          <p:nvPr/>
        </p:nvSpPr>
        <p:spPr>
          <a:xfrm>
            <a:off x="615950" y="2836507"/>
            <a:ext cx="22953177" cy="762727"/>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Relevant Works</a:t>
            </a:r>
          </a:p>
          <a:p>
            <a:pPr algn="l"/>
            <a:endParaRPr lang="en-US" sz="4400" dirty="0">
              <a:solidFill>
                <a:srgbClr val="01277A"/>
              </a:solidFill>
              <a:latin typeface="Aptos Display" panose="020B0004020202020204" pitchFamily="34" charset="0"/>
            </a:endParaRPr>
          </a:p>
        </p:txBody>
      </p:sp>
      <p:sp>
        <p:nvSpPr>
          <p:cNvPr id="5" name="CuadroTexto 3">
            <a:extLst>
              <a:ext uri="{FF2B5EF4-FFF2-40B4-BE49-F238E27FC236}">
                <a16:creationId xmlns:a16="http://schemas.microsoft.com/office/drawing/2014/main" id="{C2A3FFF1-55B2-6286-261E-33305E332CB1}"/>
              </a:ext>
            </a:extLst>
          </p:cNvPr>
          <p:cNvSpPr txBox="1"/>
          <p:nvPr/>
        </p:nvSpPr>
        <p:spPr>
          <a:xfrm>
            <a:off x="576019" y="6333097"/>
            <a:ext cx="23192031" cy="745056"/>
          </a:xfrm>
          <a:prstGeom prst="rect">
            <a:avLst/>
          </a:prstGeom>
          <a:noFill/>
          <a:ln>
            <a:noFill/>
          </a:ln>
        </p:spPr>
        <p:txBody>
          <a:bodyPr wrap="square" rtlCol="0">
            <a:spAutoFit/>
          </a:bodyPr>
          <a:lstStyle/>
          <a:p>
            <a:pPr marL="1943100" lvl="3" indent="-571500" algn="just">
              <a:spcAft>
                <a:spcPts val="1200"/>
              </a:spcAft>
              <a:buFont typeface="+mj-lt"/>
              <a:buAutoNum type="alphaLcParenR"/>
            </a:pPr>
            <a:endParaRPr lang="es-ES" sz="2000" noProof="1">
              <a:solidFill>
                <a:srgbClr val="002060"/>
              </a:solidFill>
              <a:latin typeface="Arial" panose="020B0604020202020204" pitchFamily="34" charset="0"/>
              <a:cs typeface="Arial" panose="020B0604020202020204" pitchFamily="34" charset="0"/>
            </a:endParaRPr>
          </a:p>
        </p:txBody>
      </p:sp>
      <p:grpSp>
        <p:nvGrpSpPr>
          <p:cNvPr id="6" name="Group 22">
            <a:extLst>
              <a:ext uri="{FF2B5EF4-FFF2-40B4-BE49-F238E27FC236}">
                <a16:creationId xmlns:a16="http://schemas.microsoft.com/office/drawing/2014/main" id="{B8344C5C-D711-3459-9E13-7966FDA84ACB}"/>
              </a:ext>
            </a:extLst>
          </p:cNvPr>
          <p:cNvGrpSpPr/>
          <p:nvPr/>
        </p:nvGrpSpPr>
        <p:grpSpPr>
          <a:xfrm>
            <a:off x="603695" y="3630860"/>
            <a:ext cx="23192031" cy="9164203"/>
            <a:chOff x="163718" y="3832442"/>
            <a:chExt cx="8696706" cy="1381257"/>
          </a:xfrm>
        </p:grpSpPr>
        <p:sp>
          <p:nvSpPr>
            <p:cNvPr id="7" name="Text Placeholder 7">
              <a:extLst>
                <a:ext uri="{FF2B5EF4-FFF2-40B4-BE49-F238E27FC236}">
                  <a16:creationId xmlns:a16="http://schemas.microsoft.com/office/drawing/2014/main" id="{2480074F-631C-CDE8-7965-CDE5BF20F594}"/>
                </a:ext>
              </a:extLst>
            </p:cNvPr>
            <p:cNvSpPr txBox="1"/>
            <p:nvPr/>
          </p:nvSpPr>
          <p:spPr>
            <a:xfrm>
              <a:off x="175211" y="3832442"/>
              <a:ext cx="8685213" cy="1381257"/>
            </a:xfrm>
            <a:prstGeom prst="rect">
              <a:avLst/>
            </a:prstGeom>
            <a:solidFill>
              <a:schemeClr val="tx2">
                <a:lumMod val="20000"/>
                <a:lumOff val="80000"/>
              </a:schemeClr>
            </a:solidFill>
            <a:ln>
              <a:noFill/>
            </a:ln>
          </p:spPr>
          <p:txBody>
            <a:bodyPr vert="horz" lIns="2377440" tIns="0" rIns="91440" bIns="0" rtlCol="0" anchor="ctr">
              <a:noAutofit/>
            </a:bodyPr>
            <a:lstStyle>
              <a:lvl1pPr marL="9144" indent="-9144" algn="l" defTabSz="914400" rtl="0" eaLnBrk="1" latinLnBrk="0" hangingPunct="1">
                <a:lnSpc>
                  <a:spcPct val="100000"/>
                </a:lnSpc>
                <a:spcBef>
                  <a:spcPct val="0"/>
                </a:spcBef>
                <a:spcAft>
                  <a:spcPts val="600"/>
                </a:spcAft>
                <a:buFont typeface="Times New Roman" panose="02020603050405020304" pitchFamily="18" charset="0"/>
                <a:buChar char="​"/>
                <a:defRPr sz="1600" b="0" kern="1200">
                  <a:solidFill>
                    <a:schemeClr val="tx1"/>
                  </a:solidFill>
                  <a:latin typeface="Times New Roman"/>
                  <a:ea typeface="+mn-ea"/>
                  <a:cs typeface="Times New Roman"/>
                </a:defRPr>
              </a:lvl1pPr>
              <a:lvl2pPr marL="288925" indent="-288925" algn="l" defTabSz="914400" rtl="0" eaLnBrk="1" latinLnBrk="0" hangingPunct="1">
                <a:lnSpc>
                  <a:spcPct val="100000"/>
                </a:lnSpc>
                <a:spcBef>
                  <a:spcPct val="0"/>
                </a:spcBef>
                <a:spcAft>
                  <a:spcPts val="600"/>
                </a:spcAft>
                <a:buFont typeface="Arial"/>
                <a:buChar char="—"/>
                <a:tabLst>
                  <a:tab pos="288925" algn="l"/>
                </a:tabLst>
                <a:defRPr sz="1600" kern="1200">
                  <a:solidFill>
                    <a:schemeClr val="tx1"/>
                  </a:solidFill>
                  <a:latin typeface="Times New Roman"/>
                  <a:ea typeface="+mn-ea"/>
                  <a:cs typeface="Times New Roman"/>
                </a:defRPr>
              </a:lvl2pPr>
              <a:lvl3pPr marL="455613" indent="-166688" algn="l" defTabSz="914400" rtl="0" eaLnBrk="1" latinLnBrk="0" hangingPunct="1">
                <a:lnSpc>
                  <a:spcPct val="100000"/>
                </a:lnSpc>
                <a:spcBef>
                  <a:spcPct val="0"/>
                </a:spcBef>
                <a:spcAft>
                  <a:spcPts val="600"/>
                </a:spcAft>
                <a:buFont typeface="Arial"/>
                <a:buChar char="•"/>
                <a:defRPr sz="1400" kern="1200">
                  <a:solidFill>
                    <a:schemeClr val="tx1"/>
                  </a:solidFill>
                  <a:latin typeface="Times New Roman"/>
                  <a:ea typeface="+mn-ea"/>
                  <a:cs typeface="Times New Roman"/>
                </a:defRPr>
              </a:lvl3pPr>
              <a:lvl4pPr marL="628650"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4pPr>
              <a:lvl5pPr marL="801688"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2438" lvl="2" indent="-285750" algn="just">
                <a:defRPr/>
              </a:pPr>
              <a:endParaRPr lang="en-US" sz="2000" dirty="0">
                <a:solidFill>
                  <a:srgbClr val="002060"/>
                </a:solidFill>
              </a:endParaRPr>
            </a:p>
          </p:txBody>
        </p:sp>
        <p:sp>
          <p:nvSpPr>
            <p:cNvPr id="8" name="Text Placeholder 4">
              <a:extLst>
                <a:ext uri="{FF2B5EF4-FFF2-40B4-BE49-F238E27FC236}">
                  <a16:creationId xmlns:a16="http://schemas.microsoft.com/office/drawing/2014/main" id="{EA410A57-EBF5-BE7B-BB42-6E49EFE12A71}"/>
                </a:ext>
              </a:extLst>
            </p:cNvPr>
            <p:cNvSpPr txBox="1"/>
            <p:nvPr/>
          </p:nvSpPr>
          <p:spPr>
            <a:xfrm>
              <a:off x="163718" y="3832442"/>
              <a:ext cx="1181373" cy="1381257"/>
            </a:xfrm>
            <a:prstGeom prst="rect">
              <a:avLst/>
            </a:prstGeom>
            <a:solidFill>
              <a:srgbClr val="01277A"/>
            </a:solidFill>
            <a:ln>
              <a:noFill/>
            </a:ln>
          </p:spPr>
          <p:txBody>
            <a:bodyPr vert="horz" lIns="91440" tIns="0" rIns="91440" bIns="0" rtlCol="0" anchor="ctr">
              <a:noAutofit/>
            </a:bodyPr>
            <a:lstStyle>
              <a:lvl1pPr marL="9144" indent="-9144" algn="l" defTabSz="914400" rtl="0" eaLnBrk="1" latinLnBrk="0" hangingPunct="1">
                <a:lnSpc>
                  <a:spcPct val="100000"/>
                </a:lnSpc>
                <a:spcBef>
                  <a:spcPct val="0"/>
                </a:spcBef>
                <a:spcAft>
                  <a:spcPts val="600"/>
                </a:spcAft>
                <a:buFont typeface="Times New Roman" panose="02020603050405020304" pitchFamily="18" charset="0"/>
                <a:buChar char="​"/>
                <a:defRPr sz="1600" b="0" kern="1200">
                  <a:solidFill>
                    <a:schemeClr val="tx1"/>
                  </a:solidFill>
                  <a:latin typeface="Times New Roman"/>
                  <a:ea typeface="+mn-ea"/>
                  <a:cs typeface="Times New Roman"/>
                </a:defRPr>
              </a:lvl1pPr>
              <a:lvl2pPr marL="288925" indent="-288925" algn="l" defTabSz="914400" rtl="0" eaLnBrk="1" latinLnBrk="0" hangingPunct="1">
                <a:lnSpc>
                  <a:spcPct val="100000"/>
                </a:lnSpc>
                <a:spcBef>
                  <a:spcPct val="0"/>
                </a:spcBef>
                <a:spcAft>
                  <a:spcPts val="600"/>
                </a:spcAft>
                <a:buFont typeface="Arial"/>
                <a:buChar char="—"/>
                <a:tabLst>
                  <a:tab pos="288925" algn="l"/>
                </a:tabLst>
                <a:defRPr sz="1600" kern="1200">
                  <a:solidFill>
                    <a:schemeClr val="tx1"/>
                  </a:solidFill>
                  <a:latin typeface="Times New Roman"/>
                  <a:ea typeface="+mn-ea"/>
                  <a:cs typeface="Times New Roman"/>
                </a:defRPr>
              </a:lvl2pPr>
              <a:lvl3pPr marL="455613" indent="-166688" algn="l" defTabSz="914400" rtl="0" eaLnBrk="1" latinLnBrk="0" hangingPunct="1">
                <a:lnSpc>
                  <a:spcPct val="100000"/>
                </a:lnSpc>
                <a:spcBef>
                  <a:spcPct val="0"/>
                </a:spcBef>
                <a:spcAft>
                  <a:spcPts val="600"/>
                </a:spcAft>
                <a:buFont typeface="Arial"/>
                <a:buChar char="•"/>
                <a:defRPr sz="1400" kern="1200">
                  <a:solidFill>
                    <a:schemeClr val="tx1"/>
                  </a:solidFill>
                  <a:latin typeface="Times New Roman"/>
                  <a:ea typeface="+mn-ea"/>
                  <a:cs typeface="Times New Roman"/>
                </a:defRPr>
              </a:lvl3pPr>
              <a:lvl4pPr marL="628650"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4pPr>
              <a:lvl5pPr marL="801688"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1" indent="0" defTabSz="914400" rtl="0" eaLnBrk="1" fontAlgn="auto" latinLnBrk="0" hangingPunct="1">
                <a:lnSpc>
                  <a:spcPct val="100000"/>
                </a:lnSpc>
                <a:spcBef>
                  <a:spcPct val="0"/>
                </a:spcBef>
                <a:spcAft>
                  <a:spcPts val="600"/>
                </a:spcAft>
                <a:buClrTx/>
                <a:buSzTx/>
                <a:buFont typeface="Arial"/>
                <a:buNone/>
                <a:tabLst>
                  <a:tab pos="288925" algn="l"/>
                </a:tabLst>
                <a:defRPr/>
              </a:pPr>
              <a:r>
                <a:rPr lang="en-US" sz="4400" b="1" dirty="0">
                  <a:solidFill>
                    <a:srgbClr val="F2F2F2"/>
                  </a:solidFill>
                  <a:latin typeface="+mj-lt"/>
                </a:rPr>
                <a:t>Relevant Works of the IBA Arbitration Committee in 2024 and 2025</a:t>
              </a:r>
            </a:p>
          </p:txBody>
        </p:sp>
      </p:grpSp>
      <p:sp>
        <p:nvSpPr>
          <p:cNvPr id="13" name="TextBox 12">
            <a:extLst>
              <a:ext uri="{FF2B5EF4-FFF2-40B4-BE49-F238E27FC236}">
                <a16:creationId xmlns:a16="http://schemas.microsoft.com/office/drawing/2014/main" id="{76935C38-5072-C302-9A11-8EC7A7D29A9B}"/>
              </a:ext>
            </a:extLst>
          </p:cNvPr>
          <p:cNvSpPr txBox="1"/>
          <p:nvPr/>
        </p:nvSpPr>
        <p:spPr>
          <a:xfrm>
            <a:off x="4046706" y="3774332"/>
            <a:ext cx="19522421" cy="8871625"/>
          </a:xfrm>
          <a:prstGeom prst="rect">
            <a:avLst/>
          </a:prstGeom>
          <a:noFill/>
        </p:spPr>
        <p:txBody>
          <a:bodyPr wrap="square" lIns="0" tIns="0" rIns="0" bIns="0" rtlCol="0">
            <a:noAutofit/>
          </a:bodyPr>
          <a:lstStyle/>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i="0" u="none" strike="noStrike" kern="1200" cap="none" spc="0" normalizeH="0" baseline="0" noProof="0" dirty="0">
                <a:ln>
                  <a:noFill/>
                </a:ln>
                <a:solidFill>
                  <a:srgbClr val="01277A"/>
                </a:solidFill>
                <a:effectLst/>
                <a:uLnTx/>
                <a:uFillTx/>
                <a:latin typeface="+mj-lt"/>
                <a:cs typeface="Times New Roman" panose="02020603050405020304" pitchFamily="18" charset="0"/>
              </a:rPr>
              <a:t>Update of the IBA Rules on the Taking of Evidence in International Arbitration (including multiple translations and commentaries)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i="0" u="none" strike="noStrike" kern="1200" cap="none" spc="0" normalizeH="0" baseline="0" noProof="0" dirty="0">
                <a:ln>
                  <a:noFill/>
                </a:ln>
                <a:solidFill>
                  <a:srgbClr val="01277A"/>
                </a:solidFill>
                <a:effectLst/>
                <a:uLnTx/>
                <a:uFillTx/>
                <a:latin typeface="+mj-lt"/>
                <a:cs typeface="Times New Roman" panose="02020603050405020304" pitchFamily="18" charset="0"/>
              </a:rPr>
              <a:t>Insolvency and Arbitration Toolkit; Report on Insolvency and Arbitration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i="0" u="none" strike="noStrike" kern="1200" cap="none" spc="0" normalizeH="0" baseline="0" noProof="0" dirty="0">
                <a:ln>
                  <a:noFill/>
                </a:ln>
                <a:solidFill>
                  <a:srgbClr val="01277A"/>
                </a:solidFill>
                <a:effectLst/>
                <a:uLnTx/>
                <a:uFillTx/>
                <a:latin typeface="+mj-lt"/>
                <a:cs typeface="Times New Roman" panose="02020603050405020304" pitchFamily="18" charset="0"/>
              </a:rPr>
              <a:t>Site Visit Model Protocol for International Arbitration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i="0" u="none" strike="noStrike" kern="1200" cap="none" spc="0" normalizeH="0" baseline="0" noProof="0" dirty="0">
                <a:ln>
                  <a:noFill/>
                </a:ln>
                <a:solidFill>
                  <a:srgbClr val="01277A"/>
                </a:solidFill>
                <a:effectLst/>
                <a:uLnTx/>
                <a:uFillTx/>
                <a:latin typeface="+mj-lt"/>
                <a:cs typeface="Times New Roman" panose="02020603050405020304" pitchFamily="18" charset="0"/>
              </a:rPr>
              <a:t>Report on Uniform Guidelines on Privilege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i="0" u="none" strike="noStrike" kern="1200" cap="none" spc="0" normalizeH="0" baseline="0" noProof="0" dirty="0">
                <a:ln>
                  <a:noFill/>
                </a:ln>
                <a:solidFill>
                  <a:srgbClr val="01277A"/>
                </a:solidFill>
                <a:effectLst/>
                <a:uLnTx/>
                <a:uFillTx/>
                <a:latin typeface="+mj-lt"/>
                <a:cs typeface="Times New Roman" panose="02020603050405020304" pitchFamily="18" charset="0"/>
              </a:rPr>
              <a:t>Validity of Arbitral Awards – Country Reports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i="0" u="none" strike="noStrike" kern="1200" cap="none" spc="0" normalizeH="0" baseline="0" noProof="0" dirty="0">
                <a:ln>
                  <a:noFill/>
                </a:ln>
                <a:solidFill>
                  <a:srgbClr val="01277A"/>
                </a:solidFill>
                <a:effectLst/>
                <a:uLnTx/>
                <a:uFillTx/>
                <a:latin typeface="+mj-lt"/>
                <a:cs typeface="Times New Roman" panose="02020603050405020304" pitchFamily="18" charset="0"/>
              </a:rPr>
              <a:t>Arbitral Awards and Non-Signatories – Country Reports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i="0" u="none" strike="noStrike" kern="1200" cap="none" spc="0" normalizeH="0" baseline="0" noProof="0" dirty="0">
                <a:ln>
                  <a:noFill/>
                </a:ln>
                <a:solidFill>
                  <a:srgbClr val="01277A"/>
                </a:solidFill>
                <a:effectLst/>
                <a:uLnTx/>
                <a:uFillTx/>
                <a:latin typeface="+mj-lt"/>
                <a:cs typeface="Times New Roman" panose="02020603050405020304" pitchFamily="18" charset="0"/>
              </a:rPr>
              <a:t>Country-by-Country Guides to Arbitration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4400" i="0" u="none" strike="noStrike" kern="1200" cap="none" spc="0" normalizeH="0" baseline="0" noProof="0" dirty="0">
                <a:ln>
                  <a:noFill/>
                </a:ln>
                <a:solidFill>
                  <a:srgbClr val="01277A"/>
                </a:solidFill>
                <a:effectLst/>
                <a:uLnTx/>
                <a:uFillTx/>
                <a:latin typeface="+mj-lt"/>
                <a:cs typeface="Times New Roman" panose="02020603050405020304" pitchFamily="18" charset="0"/>
              </a:rPr>
              <a:t>Report on </a:t>
            </a:r>
            <a:r>
              <a:rPr kumimoji="0" lang="en-US" sz="4400" i="1" u="none" strike="noStrike" kern="1200" cap="none" spc="0" normalizeH="0" baseline="0" noProof="0" dirty="0">
                <a:ln>
                  <a:noFill/>
                </a:ln>
                <a:solidFill>
                  <a:srgbClr val="01277A"/>
                </a:solidFill>
                <a:effectLst/>
                <a:uLnTx/>
                <a:uFillTx/>
                <a:latin typeface="+mj-lt"/>
                <a:cs typeface="Times New Roman" panose="02020603050405020304" pitchFamily="18" charset="0"/>
              </a:rPr>
              <a:t>Res Judicata </a:t>
            </a:r>
            <a:r>
              <a:rPr kumimoji="0" lang="en-US" sz="4400" i="0" u="none" strike="noStrike" kern="1200" cap="none" spc="0" normalizeH="0" baseline="0" noProof="0" dirty="0">
                <a:ln>
                  <a:noFill/>
                </a:ln>
                <a:solidFill>
                  <a:srgbClr val="01277A"/>
                </a:solidFill>
                <a:effectLst/>
                <a:uLnTx/>
                <a:uFillTx/>
                <a:latin typeface="+mj-lt"/>
                <a:cs typeface="Times New Roman" panose="02020603050405020304" pitchFamily="18" charset="0"/>
              </a:rPr>
              <a:t>in International Arbitration</a:t>
            </a:r>
            <a:endParaRPr kumimoji="0" lang="es-AR" sz="4400" i="0" u="none" strike="noStrike" kern="1200" cap="none" spc="0" normalizeH="0" baseline="0" noProof="0" dirty="0">
              <a:ln>
                <a:noFill/>
              </a:ln>
              <a:solidFill>
                <a:srgbClr val="01277A"/>
              </a:solidFill>
              <a:effectLst/>
              <a:uLnTx/>
              <a:uFillTx/>
              <a:latin typeface="+mj-lt"/>
              <a:cs typeface="Times New Roman" panose="02020603050405020304" pitchFamily="18" charset="0"/>
            </a:endParaRPr>
          </a:p>
        </p:txBody>
      </p:sp>
    </p:spTree>
    <p:extLst>
      <p:ext uri="{BB962C8B-B14F-4D97-AF65-F5344CB8AC3E}">
        <p14:creationId xmlns:p14="http://schemas.microsoft.com/office/powerpoint/2010/main" val="2384865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EF2458-A32F-D276-3E8D-370043B428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6F6F40-E0F8-100B-351A-F8AD0E00F78F}"/>
              </a:ext>
            </a:extLst>
          </p:cNvPr>
          <p:cNvSpPr>
            <a:spLocks noGrp="1"/>
          </p:cNvSpPr>
          <p:nvPr>
            <p:ph type="title"/>
          </p:nvPr>
        </p:nvSpPr>
        <p:spPr>
          <a:xfrm>
            <a:off x="545331" y="920935"/>
            <a:ext cx="21882100" cy="1462088"/>
          </a:xfrm>
        </p:spPr>
        <p:txBody>
          <a:bodyPr>
            <a:normAutofit/>
          </a:bodyPr>
          <a:lstStyle/>
          <a:p>
            <a:r>
              <a:rPr lang="en-US" dirty="0"/>
              <a:t>III. The IBA Arbitration  Committee</a:t>
            </a:r>
          </a:p>
        </p:txBody>
      </p:sp>
      <p:sp>
        <p:nvSpPr>
          <p:cNvPr id="9" name="Footer Placeholder 1">
            <a:extLst>
              <a:ext uri="{FF2B5EF4-FFF2-40B4-BE49-F238E27FC236}">
                <a16:creationId xmlns:a16="http://schemas.microsoft.com/office/drawing/2014/main" id="{1FD92A60-3E90-016B-1633-BBC89198BF73}"/>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42CA22F7-B724-B824-D517-3763E3E63C3A}"/>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22</a:t>
            </a:fld>
            <a:endParaRPr lang="en-GB"/>
          </a:p>
        </p:txBody>
      </p:sp>
      <p:sp>
        <p:nvSpPr>
          <p:cNvPr id="3" name="TextBox 2">
            <a:extLst>
              <a:ext uri="{FF2B5EF4-FFF2-40B4-BE49-F238E27FC236}">
                <a16:creationId xmlns:a16="http://schemas.microsoft.com/office/drawing/2014/main" id="{5D0627A0-5B1B-9E80-F47D-22955441D40A}"/>
              </a:ext>
            </a:extLst>
          </p:cNvPr>
          <p:cNvSpPr txBox="1"/>
          <p:nvPr/>
        </p:nvSpPr>
        <p:spPr>
          <a:xfrm>
            <a:off x="615950" y="2836507"/>
            <a:ext cx="22953177" cy="762727"/>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Active Projects</a:t>
            </a:r>
          </a:p>
          <a:p>
            <a:pPr algn="l"/>
            <a:endParaRPr lang="en-US" sz="4400" dirty="0">
              <a:solidFill>
                <a:srgbClr val="01277A"/>
              </a:solidFill>
              <a:latin typeface="Aptos Display" panose="020B0004020202020204" pitchFamily="34" charset="0"/>
            </a:endParaRPr>
          </a:p>
        </p:txBody>
      </p:sp>
      <p:sp>
        <p:nvSpPr>
          <p:cNvPr id="5" name="CuadroTexto 3">
            <a:extLst>
              <a:ext uri="{FF2B5EF4-FFF2-40B4-BE49-F238E27FC236}">
                <a16:creationId xmlns:a16="http://schemas.microsoft.com/office/drawing/2014/main" id="{0E30B982-D791-0A16-6B91-5912C14D91EA}"/>
              </a:ext>
            </a:extLst>
          </p:cNvPr>
          <p:cNvSpPr txBox="1"/>
          <p:nvPr/>
        </p:nvSpPr>
        <p:spPr>
          <a:xfrm>
            <a:off x="576019" y="6333097"/>
            <a:ext cx="23192031" cy="745056"/>
          </a:xfrm>
          <a:prstGeom prst="rect">
            <a:avLst/>
          </a:prstGeom>
          <a:noFill/>
          <a:ln>
            <a:noFill/>
          </a:ln>
        </p:spPr>
        <p:txBody>
          <a:bodyPr wrap="square" rtlCol="0">
            <a:spAutoFit/>
          </a:bodyPr>
          <a:lstStyle/>
          <a:p>
            <a:pPr marL="1943100" lvl="3" indent="-571500" algn="just">
              <a:spcAft>
                <a:spcPts val="1200"/>
              </a:spcAft>
              <a:buFont typeface="+mj-lt"/>
              <a:buAutoNum type="alphaLcParenR"/>
            </a:pPr>
            <a:endParaRPr lang="es-ES" sz="2000" noProof="1">
              <a:solidFill>
                <a:srgbClr val="002060"/>
              </a:solidFill>
              <a:latin typeface="Arial" panose="020B0604020202020204" pitchFamily="34" charset="0"/>
              <a:cs typeface="Arial" panose="020B0604020202020204" pitchFamily="34" charset="0"/>
            </a:endParaRPr>
          </a:p>
        </p:txBody>
      </p:sp>
      <p:grpSp>
        <p:nvGrpSpPr>
          <p:cNvPr id="6" name="Group 22">
            <a:extLst>
              <a:ext uri="{FF2B5EF4-FFF2-40B4-BE49-F238E27FC236}">
                <a16:creationId xmlns:a16="http://schemas.microsoft.com/office/drawing/2014/main" id="{4F4746D2-A613-EF93-71E5-1471600DCE1A}"/>
              </a:ext>
            </a:extLst>
          </p:cNvPr>
          <p:cNvGrpSpPr/>
          <p:nvPr/>
        </p:nvGrpSpPr>
        <p:grpSpPr>
          <a:xfrm>
            <a:off x="603695" y="3630860"/>
            <a:ext cx="23192031" cy="9164203"/>
            <a:chOff x="163718" y="3832442"/>
            <a:chExt cx="8696706" cy="1381257"/>
          </a:xfrm>
        </p:grpSpPr>
        <p:sp>
          <p:nvSpPr>
            <p:cNvPr id="7" name="Text Placeholder 7">
              <a:extLst>
                <a:ext uri="{FF2B5EF4-FFF2-40B4-BE49-F238E27FC236}">
                  <a16:creationId xmlns:a16="http://schemas.microsoft.com/office/drawing/2014/main" id="{936D523E-4CC2-3D79-DB5D-057FD928FC7C}"/>
                </a:ext>
              </a:extLst>
            </p:cNvPr>
            <p:cNvSpPr txBox="1"/>
            <p:nvPr/>
          </p:nvSpPr>
          <p:spPr>
            <a:xfrm>
              <a:off x="175211" y="3832442"/>
              <a:ext cx="8685213" cy="1381257"/>
            </a:xfrm>
            <a:prstGeom prst="rect">
              <a:avLst/>
            </a:prstGeom>
            <a:solidFill>
              <a:schemeClr val="tx2">
                <a:lumMod val="20000"/>
                <a:lumOff val="80000"/>
              </a:schemeClr>
            </a:solidFill>
            <a:ln>
              <a:noFill/>
            </a:ln>
          </p:spPr>
          <p:txBody>
            <a:bodyPr vert="horz" lIns="2377440" tIns="0" rIns="91440" bIns="0" rtlCol="0" anchor="ctr">
              <a:noAutofit/>
            </a:bodyPr>
            <a:lstStyle>
              <a:lvl1pPr marL="9144" indent="-9144" algn="l" defTabSz="914400" rtl="0" eaLnBrk="1" latinLnBrk="0" hangingPunct="1">
                <a:lnSpc>
                  <a:spcPct val="100000"/>
                </a:lnSpc>
                <a:spcBef>
                  <a:spcPct val="0"/>
                </a:spcBef>
                <a:spcAft>
                  <a:spcPts val="600"/>
                </a:spcAft>
                <a:buFont typeface="Times New Roman" panose="02020603050405020304" pitchFamily="18" charset="0"/>
                <a:buChar char="​"/>
                <a:defRPr sz="1600" b="0" kern="1200">
                  <a:solidFill>
                    <a:schemeClr val="tx1"/>
                  </a:solidFill>
                  <a:latin typeface="Times New Roman"/>
                  <a:ea typeface="+mn-ea"/>
                  <a:cs typeface="Times New Roman"/>
                </a:defRPr>
              </a:lvl1pPr>
              <a:lvl2pPr marL="288925" indent="-288925" algn="l" defTabSz="914400" rtl="0" eaLnBrk="1" latinLnBrk="0" hangingPunct="1">
                <a:lnSpc>
                  <a:spcPct val="100000"/>
                </a:lnSpc>
                <a:spcBef>
                  <a:spcPct val="0"/>
                </a:spcBef>
                <a:spcAft>
                  <a:spcPts val="600"/>
                </a:spcAft>
                <a:buFont typeface="Arial"/>
                <a:buChar char="—"/>
                <a:tabLst>
                  <a:tab pos="288925" algn="l"/>
                </a:tabLst>
                <a:defRPr sz="1600" kern="1200">
                  <a:solidFill>
                    <a:schemeClr val="tx1"/>
                  </a:solidFill>
                  <a:latin typeface="Times New Roman"/>
                  <a:ea typeface="+mn-ea"/>
                  <a:cs typeface="Times New Roman"/>
                </a:defRPr>
              </a:lvl2pPr>
              <a:lvl3pPr marL="455613" indent="-166688" algn="l" defTabSz="914400" rtl="0" eaLnBrk="1" latinLnBrk="0" hangingPunct="1">
                <a:lnSpc>
                  <a:spcPct val="100000"/>
                </a:lnSpc>
                <a:spcBef>
                  <a:spcPct val="0"/>
                </a:spcBef>
                <a:spcAft>
                  <a:spcPts val="600"/>
                </a:spcAft>
                <a:buFont typeface="Arial"/>
                <a:buChar char="•"/>
                <a:defRPr sz="1400" kern="1200">
                  <a:solidFill>
                    <a:schemeClr val="tx1"/>
                  </a:solidFill>
                  <a:latin typeface="Times New Roman"/>
                  <a:ea typeface="+mn-ea"/>
                  <a:cs typeface="Times New Roman"/>
                </a:defRPr>
              </a:lvl3pPr>
              <a:lvl4pPr marL="628650"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4pPr>
              <a:lvl5pPr marL="801688"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2438" lvl="2" indent="-285750" algn="just">
                <a:defRPr/>
              </a:pPr>
              <a:endParaRPr lang="en-US" sz="2000" dirty="0">
                <a:solidFill>
                  <a:srgbClr val="002060"/>
                </a:solidFill>
              </a:endParaRPr>
            </a:p>
          </p:txBody>
        </p:sp>
        <p:sp>
          <p:nvSpPr>
            <p:cNvPr id="8" name="Text Placeholder 4">
              <a:extLst>
                <a:ext uri="{FF2B5EF4-FFF2-40B4-BE49-F238E27FC236}">
                  <a16:creationId xmlns:a16="http://schemas.microsoft.com/office/drawing/2014/main" id="{691B6246-BD1B-D98F-7706-8AC3A890D4CA}"/>
                </a:ext>
              </a:extLst>
            </p:cNvPr>
            <p:cNvSpPr txBox="1"/>
            <p:nvPr/>
          </p:nvSpPr>
          <p:spPr>
            <a:xfrm>
              <a:off x="163718" y="3832442"/>
              <a:ext cx="1181373" cy="1381257"/>
            </a:xfrm>
            <a:prstGeom prst="rect">
              <a:avLst/>
            </a:prstGeom>
            <a:solidFill>
              <a:srgbClr val="01277A"/>
            </a:solidFill>
            <a:ln>
              <a:noFill/>
            </a:ln>
          </p:spPr>
          <p:txBody>
            <a:bodyPr vert="horz" lIns="91440" tIns="0" rIns="91440" bIns="0" rtlCol="0" anchor="ctr">
              <a:noAutofit/>
            </a:bodyPr>
            <a:lstStyle>
              <a:lvl1pPr marL="9144" indent="-9144" algn="l" defTabSz="914400" rtl="0" eaLnBrk="1" latinLnBrk="0" hangingPunct="1">
                <a:lnSpc>
                  <a:spcPct val="100000"/>
                </a:lnSpc>
                <a:spcBef>
                  <a:spcPct val="0"/>
                </a:spcBef>
                <a:spcAft>
                  <a:spcPts val="600"/>
                </a:spcAft>
                <a:buFont typeface="Times New Roman" panose="02020603050405020304" pitchFamily="18" charset="0"/>
                <a:buChar char="​"/>
                <a:defRPr sz="1600" b="0" kern="1200">
                  <a:solidFill>
                    <a:schemeClr val="tx1"/>
                  </a:solidFill>
                  <a:latin typeface="Times New Roman"/>
                  <a:ea typeface="+mn-ea"/>
                  <a:cs typeface="Times New Roman"/>
                </a:defRPr>
              </a:lvl1pPr>
              <a:lvl2pPr marL="288925" indent="-288925" algn="l" defTabSz="914400" rtl="0" eaLnBrk="1" latinLnBrk="0" hangingPunct="1">
                <a:lnSpc>
                  <a:spcPct val="100000"/>
                </a:lnSpc>
                <a:spcBef>
                  <a:spcPct val="0"/>
                </a:spcBef>
                <a:spcAft>
                  <a:spcPts val="600"/>
                </a:spcAft>
                <a:buFont typeface="Arial"/>
                <a:buChar char="—"/>
                <a:tabLst>
                  <a:tab pos="288925" algn="l"/>
                </a:tabLst>
                <a:defRPr sz="1600" kern="1200">
                  <a:solidFill>
                    <a:schemeClr val="tx1"/>
                  </a:solidFill>
                  <a:latin typeface="Times New Roman"/>
                  <a:ea typeface="+mn-ea"/>
                  <a:cs typeface="Times New Roman"/>
                </a:defRPr>
              </a:lvl2pPr>
              <a:lvl3pPr marL="455613" indent="-166688" algn="l" defTabSz="914400" rtl="0" eaLnBrk="1" latinLnBrk="0" hangingPunct="1">
                <a:lnSpc>
                  <a:spcPct val="100000"/>
                </a:lnSpc>
                <a:spcBef>
                  <a:spcPct val="0"/>
                </a:spcBef>
                <a:spcAft>
                  <a:spcPts val="600"/>
                </a:spcAft>
                <a:buFont typeface="Arial"/>
                <a:buChar char="•"/>
                <a:defRPr sz="1400" kern="1200">
                  <a:solidFill>
                    <a:schemeClr val="tx1"/>
                  </a:solidFill>
                  <a:latin typeface="Times New Roman"/>
                  <a:ea typeface="+mn-ea"/>
                  <a:cs typeface="Times New Roman"/>
                </a:defRPr>
              </a:lvl3pPr>
              <a:lvl4pPr marL="628650"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4pPr>
              <a:lvl5pPr marL="801688" indent="-173038" algn="l" defTabSz="914400" rtl="0" eaLnBrk="1" latinLnBrk="0" hangingPunct="1">
                <a:lnSpc>
                  <a:spcPct val="100000"/>
                </a:lnSpc>
                <a:spcBef>
                  <a:spcPct val="0"/>
                </a:spcBef>
                <a:spcAft>
                  <a:spcPts val="600"/>
                </a:spcAft>
                <a:buFont typeface="Arial"/>
                <a:buChar char="•"/>
                <a:defRPr sz="1200" kern="1200">
                  <a:solidFill>
                    <a:schemeClr val="tx1"/>
                  </a:solidFill>
                  <a:latin typeface="Times New Roman"/>
                  <a:ea typeface="+mn-ea"/>
                  <a:cs typeface="Times New Roman"/>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1" indent="0" defTabSz="914400" rtl="0" eaLnBrk="1" fontAlgn="auto" latinLnBrk="0" hangingPunct="1">
                <a:lnSpc>
                  <a:spcPct val="100000"/>
                </a:lnSpc>
                <a:spcBef>
                  <a:spcPct val="0"/>
                </a:spcBef>
                <a:spcAft>
                  <a:spcPts val="600"/>
                </a:spcAft>
                <a:buClrTx/>
                <a:buSzTx/>
                <a:buFont typeface="Arial"/>
                <a:buNone/>
                <a:tabLst>
                  <a:tab pos="288925" algn="l"/>
                </a:tabLst>
                <a:defRPr/>
              </a:pPr>
              <a:r>
                <a:rPr lang="en-US" sz="4400" b="1" dirty="0">
                  <a:solidFill>
                    <a:srgbClr val="F2F2F2"/>
                  </a:solidFill>
                  <a:latin typeface="+mj-lt"/>
                </a:rPr>
                <a:t>IBA Arbitration Committee 2025 Active Projects</a:t>
              </a:r>
            </a:p>
          </p:txBody>
        </p:sp>
      </p:grpSp>
      <p:sp>
        <p:nvSpPr>
          <p:cNvPr id="13" name="TextBox 12">
            <a:extLst>
              <a:ext uri="{FF2B5EF4-FFF2-40B4-BE49-F238E27FC236}">
                <a16:creationId xmlns:a16="http://schemas.microsoft.com/office/drawing/2014/main" id="{2099AFFE-DC1A-3E52-DBE3-9C9A16440BF0}"/>
              </a:ext>
            </a:extLst>
          </p:cNvPr>
          <p:cNvSpPr txBox="1"/>
          <p:nvPr/>
        </p:nvSpPr>
        <p:spPr>
          <a:xfrm>
            <a:off x="4046706" y="3774332"/>
            <a:ext cx="19522421" cy="8871625"/>
          </a:xfrm>
          <a:prstGeom prst="rect">
            <a:avLst/>
          </a:prstGeom>
          <a:noFill/>
        </p:spPr>
        <p:txBody>
          <a:bodyPr wrap="square" lIns="0" tIns="0" rIns="0" bIns="0" rtlCol="0">
            <a:noAutofit/>
          </a:bodyPr>
          <a:lstStyle/>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Promotion, monitoring and analysis of potential reform or additions to IBA Guidelines.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Publication of reports regarding international arbitration case law on substantive issues.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Promotion of investment treaty arbitration.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Addressing issues arising under the New York Convention.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Update of Toolkit on Insolvency and Arbitration, covering additional jurisdictions.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Report on issues arising from the intersection of insolvency and investment arbitration.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Report on </a:t>
            </a:r>
            <a:r>
              <a:rPr lang="en-US" sz="4200" dirty="0" err="1">
                <a:solidFill>
                  <a:srgbClr val="01277A"/>
                </a:solidFill>
                <a:latin typeface="+mj-lt"/>
                <a:cs typeface="Times New Roman" panose="02020603050405020304" pitchFamily="18" charset="0"/>
              </a:rPr>
              <a:t>ESG</a:t>
            </a:r>
            <a:r>
              <a:rPr lang="en-US" sz="4200" dirty="0">
                <a:solidFill>
                  <a:srgbClr val="01277A"/>
                </a:solidFill>
                <a:latin typeface="+mj-lt"/>
                <a:cs typeface="Times New Roman" panose="02020603050405020304" pitchFamily="18" charset="0"/>
              </a:rPr>
              <a:t> clauses and the use of dispute resolution clauses in </a:t>
            </a:r>
            <a:r>
              <a:rPr lang="en-US" sz="4200" dirty="0" err="1">
                <a:solidFill>
                  <a:srgbClr val="01277A"/>
                </a:solidFill>
                <a:latin typeface="+mj-lt"/>
                <a:cs typeface="Times New Roman" panose="02020603050405020304" pitchFamily="18" charset="0"/>
              </a:rPr>
              <a:t>ESG</a:t>
            </a:r>
            <a:r>
              <a:rPr lang="en-US" sz="4200" dirty="0">
                <a:solidFill>
                  <a:srgbClr val="01277A"/>
                </a:solidFill>
                <a:latin typeface="+mj-lt"/>
                <a:cs typeface="Times New Roman" panose="02020603050405020304" pitchFamily="18" charset="0"/>
              </a:rPr>
              <a:t> disputes.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Cultivation of networking and promotion of the Committee and subcommittees worldwide.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Comparative global analysis of sports arbitration panels.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Constitution of Expanded Task Force on res judicata, for the development of an autonomous </a:t>
            </a:r>
            <a:r>
              <a:rPr lang="en-US" sz="4200" i="1" dirty="0">
                <a:solidFill>
                  <a:srgbClr val="01277A"/>
                </a:solidFill>
                <a:latin typeface="+mj-lt"/>
                <a:cs typeface="Times New Roman" panose="02020603050405020304" pitchFamily="18" charset="0"/>
              </a:rPr>
              <a:t>res judicata </a:t>
            </a:r>
            <a:r>
              <a:rPr lang="en-US" sz="4200" dirty="0">
                <a:solidFill>
                  <a:srgbClr val="01277A"/>
                </a:solidFill>
                <a:latin typeface="+mj-lt"/>
                <a:cs typeface="Times New Roman" panose="02020603050405020304" pitchFamily="18" charset="0"/>
              </a:rPr>
              <a:t>standard. </a:t>
            </a:r>
          </a:p>
          <a:p>
            <a:pPr marL="285750" indent="-285750">
              <a:buFont typeface="Arial" panose="020B0604020202020204" pitchFamily="34" charset="0"/>
              <a:buChar char="•"/>
            </a:pPr>
            <a:r>
              <a:rPr lang="en-US" sz="4200" dirty="0">
                <a:solidFill>
                  <a:srgbClr val="01277A"/>
                </a:solidFill>
                <a:latin typeface="+mj-lt"/>
                <a:cs typeface="Times New Roman" panose="02020603050405020304" pitchFamily="18" charset="0"/>
              </a:rPr>
              <a:t>Constitution of a working group to develop potential set of guidelines for experts involved in international arbitration proceedings.</a:t>
            </a:r>
            <a:endParaRPr lang="es-AR" sz="4200" dirty="0">
              <a:solidFill>
                <a:srgbClr val="01277A"/>
              </a:solidFill>
              <a:latin typeface="+mj-lt"/>
              <a:cs typeface="Times New Roman" panose="02020603050405020304" pitchFamily="18" charset="0"/>
            </a:endParaRPr>
          </a:p>
          <a:p>
            <a:pPr marL="285750" marR="0" lvl="0" indent="-285750" algn="l" defTabSz="914400" rtl="0" eaLnBrk="1" fontAlgn="auto" latinLnBrk="0" hangingPunct="1">
              <a:spcBef>
                <a:spcPts val="0"/>
              </a:spcBef>
              <a:spcAft>
                <a:spcPts val="0"/>
              </a:spcAft>
              <a:buClrTx/>
              <a:buSzTx/>
              <a:buFont typeface="Arial" panose="020B0604020202020204" pitchFamily="34" charset="0"/>
              <a:buChar char="•"/>
              <a:tabLst/>
              <a:defRPr/>
            </a:pPr>
            <a:endParaRPr kumimoji="0" lang="es-AR" sz="4200" i="0" u="none" strike="noStrike" kern="1200" cap="none" spc="0" normalizeH="0" baseline="0" noProof="0" dirty="0">
              <a:ln>
                <a:noFill/>
              </a:ln>
              <a:solidFill>
                <a:srgbClr val="01277A"/>
              </a:solidFill>
              <a:effectLst/>
              <a:uLnTx/>
              <a:uFillTx/>
              <a:latin typeface="+mj-lt"/>
              <a:cs typeface="Times New Roman" panose="02020603050405020304" pitchFamily="18" charset="0"/>
            </a:endParaRPr>
          </a:p>
        </p:txBody>
      </p:sp>
    </p:spTree>
    <p:extLst>
      <p:ext uri="{BB962C8B-B14F-4D97-AF65-F5344CB8AC3E}">
        <p14:creationId xmlns:p14="http://schemas.microsoft.com/office/powerpoint/2010/main" val="757044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15D3E-98E7-F80C-BF3C-FC4A47E0C9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E0D5FA-1190-3AF8-BD1F-B0A5545352FC}"/>
              </a:ext>
            </a:extLst>
          </p:cNvPr>
          <p:cNvSpPr>
            <a:spLocks noGrp="1"/>
          </p:cNvSpPr>
          <p:nvPr>
            <p:ph type="title"/>
          </p:nvPr>
        </p:nvSpPr>
        <p:spPr>
          <a:xfrm>
            <a:off x="545331" y="920935"/>
            <a:ext cx="21882100" cy="1462088"/>
          </a:xfrm>
        </p:spPr>
        <p:txBody>
          <a:bodyPr>
            <a:normAutofit/>
          </a:bodyPr>
          <a:lstStyle/>
          <a:p>
            <a:r>
              <a:rPr lang="en-US" dirty="0"/>
              <a:t>III. The IBA Arbitration  Committee</a:t>
            </a:r>
          </a:p>
        </p:txBody>
      </p:sp>
      <p:sp>
        <p:nvSpPr>
          <p:cNvPr id="9" name="Footer Placeholder 1">
            <a:extLst>
              <a:ext uri="{FF2B5EF4-FFF2-40B4-BE49-F238E27FC236}">
                <a16:creationId xmlns:a16="http://schemas.microsoft.com/office/drawing/2014/main" id="{2E992CAF-A27F-4D9F-492C-D9723A9D59BC}"/>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37183A92-912E-DFC2-FC4D-9750252E61FF}"/>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23</a:t>
            </a:fld>
            <a:endParaRPr lang="en-GB"/>
          </a:p>
        </p:txBody>
      </p:sp>
      <p:sp>
        <p:nvSpPr>
          <p:cNvPr id="3" name="TextBox 2">
            <a:extLst>
              <a:ext uri="{FF2B5EF4-FFF2-40B4-BE49-F238E27FC236}">
                <a16:creationId xmlns:a16="http://schemas.microsoft.com/office/drawing/2014/main" id="{56DC87E0-4C20-AD9B-C9F4-FBC7706A7440}"/>
              </a:ext>
            </a:extLst>
          </p:cNvPr>
          <p:cNvSpPr txBox="1"/>
          <p:nvPr/>
        </p:nvSpPr>
        <p:spPr>
          <a:xfrm>
            <a:off x="615950" y="2836507"/>
            <a:ext cx="22953177" cy="762727"/>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Several Working Groups Currently Address Key Issues World-Wide</a:t>
            </a:r>
            <a:endParaRPr lang="en-US" sz="4400" dirty="0">
              <a:solidFill>
                <a:srgbClr val="01277A"/>
              </a:solidFill>
              <a:latin typeface="Aptos Display" panose="020B0004020202020204" pitchFamily="34" charset="0"/>
            </a:endParaRPr>
          </a:p>
        </p:txBody>
      </p:sp>
      <p:sp>
        <p:nvSpPr>
          <p:cNvPr id="5" name="CuadroTexto 3">
            <a:extLst>
              <a:ext uri="{FF2B5EF4-FFF2-40B4-BE49-F238E27FC236}">
                <a16:creationId xmlns:a16="http://schemas.microsoft.com/office/drawing/2014/main" id="{325DC11D-42F2-8586-045E-F9D32D45ED40}"/>
              </a:ext>
            </a:extLst>
          </p:cNvPr>
          <p:cNvSpPr txBox="1"/>
          <p:nvPr/>
        </p:nvSpPr>
        <p:spPr>
          <a:xfrm>
            <a:off x="576019" y="6333097"/>
            <a:ext cx="23192031" cy="745056"/>
          </a:xfrm>
          <a:prstGeom prst="rect">
            <a:avLst/>
          </a:prstGeom>
          <a:noFill/>
          <a:ln>
            <a:noFill/>
          </a:ln>
        </p:spPr>
        <p:txBody>
          <a:bodyPr wrap="square" rtlCol="0">
            <a:spAutoFit/>
          </a:bodyPr>
          <a:lstStyle/>
          <a:p>
            <a:pPr marL="1943100" lvl="3" indent="-571500" algn="just">
              <a:spcAft>
                <a:spcPts val="1200"/>
              </a:spcAft>
              <a:buFont typeface="+mj-lt"/>
              <a:buAutoNum type="alphaLcParenR"/>
            </a:pPr>
            <a:endParaRPr lang="es-ES" sz="2000" noProof="1">
              <a:solidFill>
                <a:srgbClr val="002060"/>
              </a:solidFill>
              <a:latin typeface="Arial" panose="020B0604020202020204" pitchFamily="34" charset="0"/>
              <a:cs typeface="Arial" panose="020B0604020202020204" pitchFamily="34" charset="0"/>
            </a:endParaRPr>
          </a:p>
        </p:txBody>
      </p:sp>
      <p:graphicFrame>
        <p:nvGraphicFramePr>
          <p:cNvPr id="10" name="Table 9">
            <a:extLst>
              <a:ext uri="{FF2B5EF4-FFF2-40B4-BE49-F238E27FC236}">
                <a16:creationId xmlns:a16="http://schemas.microsoft.com/office/drawing/2014/main" id="{5B6F413B-5BDA-29D8-978B-9519C6FFC9AD}"/>
              </a:ext>
            </a:extLst>
          </p:cNvPr>
          <p:cNvGraphicFramePr>
            <a:graphicFrameLocks noGrp="1"/>
          </p:cNvGraphicFramePr>
          <p:nvPr>
            <p:extLst>
              <p:ext uri="{D42A27DB-BD31-4B8C-83A1-F6EECF244321}">
                <p14:modId xmlns:p14="http://schemas.microsoft.com/office/powerpoint/2010/main" val="3847103289"/>
              </p:ext>
            </p:extLst>
          </p:nvPr>
        </p:nvGraphicFramePr>
        <p:xfrm>
          <a:off x="609600" y="3599234"/>
          <a:ext cx="23158450" cy="8915076"/>
        </p:xfrm>
        <a:graphic>
          <a:graphicData uri="http://schemas.openxmlformats.org/drawingml/2006/table">
            <a:tbl>
              <a:tblPr firstRow="1" bandRow="1">
                <a:tableStyleId>{5C22544A-7EE6-4342-B048-85BDC9FD1C3A}</a:tableStyleId>
              </a:tblPr>
              <a:tblGrid>
                <a:gridCol w="11579225">
                  <a:extLst>
                    <a:ext uri="{9D8B030D-6E8A-4147-A177-3AD203B41FA5}">
                      <a16:colId xmlns:a16="http://schemas.microsoft.com/office/drawing/2014/main" val="2793881306"/>
                    </a:ext>
                  </a:extLst>
                </a:gridCol>
                <a:gridCol w="11579225">
                  <a:extLst>
                    <a:ext uri="{9D8B030D-6E8A-4147-A177-3AD203B41FA5}">
                      <a16:colId xmlns:a16="http://schemas.microsoft.com/office/drawing/2014/main" val="57189701"/>
                    </a:ext>
                  </a:extLst>
                </a:gridCol>
              </a:tblGrid>
              <a:tr h="894945">
                <a:tc>
                  <a:txBody>
                    <a:bodyPr/>
                    <a:lstStyle/>
                    <a:p>
                      <a:pPr algn="ctr"/>
                      <a:r>
                        <a:rPr lang="en-US" dirty="0"/>
                        <a:t>IBA Regional Arbitration Groups</a:t>
                      </a:r>
                    </a:p>
                  </a:txBody>
                  <a:tcPr anchor="ctr"/>
                </a:tc>
                <a:tc>
                  <a:txBody>
                    <a:bodyPr/>
                    <a:lstStyle/>
                    <a:p>
                      <a:pPr algn="ctr"/>
                      <a:r>
                        <a:rPr lang="en-US" dirty="0"/>
                        <a:t>IBA Diversity and Inclusion Council</a:t>
                      </a:r>
                    </a:p>
                  </a:txBody>
                  <a:tcPr anchor="ctr">
                    <a:solidFill>
                      <a:schemeClr val="accent1"/>
                    </a:solidFill>
                  </a:tcPr>
                </a:tc>
                <a:extLst>
                  <a:ext uri="{0D108BD9-81ED-4DB2-BD59-A6C34878D82A}">
                    <a16:rowId xmlns:a16="http://schemas.microsoft.com/office/drawing/2014/main" val="1115208636"/>
                  </a:ext>
                </a:extLst>
              </a:tr>
              <a:tr h="2261681">
                <a:tc rowSpan="3">
                  <a:txBody>
                    <a:bodyPr/>
                    <a:lstStyle/>
                    <a:p>
                      <a:pPr marL="571500" indent="-571500">
                        <a:buFont typeface="Arial" panose="020B0604020202020204" pitchFamily="34" charset="0"/>
                        <a:buChar char="•"/>
                      </a:pPr>
                      <a:r>
                        <a:rPr lang="en-US" sz="3400" dirty="0">
                          <a:solidFill>
                            <a:srgbClr val="01277A"/>
                          </a:solidFill>
                        </a:rPr>
                        <a:t>The IBA Arbitration Committee comprises several regional arbitration groups, which seek to promote the Committee’s Works in said regions, encouraging practitioners from every corner of the world to participate in IBA activities. They also support networking opportunities, especially with national and regional arbitration institutions, disseminate and promote IBA Guidelines and deepen the role practitioners in the Committee’s activities. These groups are further detailed in the next slides of this presentation. These include:</a:t>
                      </a:r>
                    </a:p>
                    <a:p>
                      <a:pPr marL="1031875" indent="-571500">
                        <a:buFont typeface="Arial" panose="020B0604020202020204" pitchFamily="34" charset="0"/>
                        <a:buChar char="•"/>
                      </a:pPr>
                      <a:r>
                        <a:rPr lang="en-US" sz="3400" dirty="0">
                          <a:solidFill>
                            <a:srgbClr val="01277A"/>
                          </a:solidFill>
                        </a:rPr>
                        <a:t>Eastern Europe Arbitration Group</a:t>
                      </a:r>
                    </a:p>
                    <a:p>
                      <a:pPr marL="1031875" indent="-571500">
                        <a:buFont typeface="Arial" panose="020B0604020202020204" pitchFamily="34" charset="0"/>
                        <a:buChar char="•"/>
                      </a:pPr>
                      <a:r>
                        <a:rPr lang="en-US" sz="3400" dirty="0">
                          <a:solidFill>
                            <a:srgbClr val="01277A"/>
                          </a:solidFill>
                        </a:rPr>
                        <a:t>Latin America Arbitration Group</a:t>
                      </a:r>
                    </a:p>
                    <a:p>
                      <a:pPr marL="1031875" indent="-571500">
                        <a:buFont typeface="Arial" panose="020B0604020202020204" pitchFamily="34" charset="0"/>
                        <a:buChar char="•"/>
                      </a:pPr>
                      <a:r>
                        <a:rPr lang="en-US" sz="3400" dirty="0">
                          <a:solidFill>
                            <a:srgbClr val="01277A"/>
                          </a:solidFill>
                        </a:rPr>
                        <a:t>Africa Arbitration Group</a:t>
                      </a:r>
                    </a:p>
                    <a:p>
                      <a:pPr marL="1031875" indent="-571500">
                        <a:buFont typeface="Arial" panose="020B0604020202020204" pitchFamily="34" charset="0"/>
                        <a:buChar char="•"/>
                      </a:pPr>
                      <a:r>
                        <a:rPr lang="en-US" sz="3400" dirty="0">
                          <a:solidFill>
                            <a:srgbClr val="01277A"/>
                          </a:solidFill>
                        </a:rPr>
                        <a:t>Acia Pacific Arbitration Group</a:t>
                      </a:r>
                    </a:p>
                  </a:txBody>
                  <a:tcPr/>
                </a:tc>
                <a:tc>
                  <a:txBody>
                    <a:bodyPr/>
                    <a:lstStyle/>
                    <a:p>
                      <a:pPr marL="571500" indent="-571500">
                        <a:buFont typeface="Arial" panose="020B0604020202020204" pitchFamily="34" charset="0"/>
                        <a:buChar char="•"/>
                      </a:pPr>
                      <a:r>
                        <a:rPr lang="en-US" sz="2800" dirty="0">
                          <a:solidFill>
                            <a:srgbClr val="01277A"/>
                          </a:solidFill>
                        </a:rPr>
                        <a:t>The </a:t>
                      </a:r>
                      <a:r>
                        <a:rPr lang="en-US" sz="2800" dirty="0" err="1">
                          <a:solidFill>
                            <a:srgbClr val="01277A"/>
                          </a:solidFill>
                        </a:rPr>
                        <a:t>IBA’s</a:t>
                      </a:r>
                      <a:r>
                        <a:rPr lang="en-US" sz="2800" dirty="0">
                          <a:solidFill>
                            <a:srgbClr val="01277A"/>
                          </a:solidFill>
                        </a:rPr>
                        <a:t> Diversity and Inclusion Council is the working group mandated with the promotion of diversity, equality, respect and inclusion, for the IBA to ensure the protection of all people part of the association, in line with human rights protection and the principles of justice, integrity and equity.</a:t>
                      </a:r>
                    </a:p>
                    <a:p>
                      <a:pPr marL="571500" indent="-571500">
                        <a:buFont typeface="Arial" panose="020B0604020202020204" pitchFamily="34" charset="0"/>
                        <a:buChar char="•"/>
                      </a:pPr>
                      <a:r>
                        <a:rPr lang="en-US" sz="2800" dirty="0">
                          <a:solidFill>
                            <a:srgbClr val="01277A"/>
                          </a:solidFill>
                        </a:rPr>
                        <a:t>The foregoing is the expression of the </a:t>
                      </a:r>
                      <a:r>
                        <a:rPr lang="en-US" sz="2800" dirty="0" err="1">
                          <a:solidFill>
                            <a:srgbClr val="01277A"/>
                          </a:solidFill>
                        </a:rPr>
                        <a:t>IBA’s</a:t>
                      </a:r>
                      <a:r>
                        <a:rPr lang="en-US" sz="2800" dirty="0">
                          <a:solidFill>
                            <a:srgbClr val="01277A"/>
                          </a:solidFill>
                        </a:rPr>
                        <a:t> commitment towards creating a fair and just organization, establishing a culture of inclusion and support for all members and the elimination of discrimination and bias of every sort.</a:t>
                      </a:r>
                    </a:p>
                  </a:txBody>
                  <a:tcPr/>
                </a:tc>
                <a:extLst>
                  <a:ext uri="{0D108BD9-81ED-4DB2-BD59-A6C34878D82A}">
                    <a16:rowId xmlns:a16="http://schemas.microsoft.com/office/drawing/2014/main" val="2539741793"/>
                  </a:ext>
                </a:extLst>
              </a:tr>
              <a:tr h="1009731">
                <a:tc vMerge="1">
                  <a:txBody>
                    <a:bodyPr/>
                    <a:lstStyle/>
                    <a:p>
                      <a:endParaRPr lang="en-US" dirty="0"/>
                    </a:p>
                  </a:txBody>
                  <a:tcPr/>
                </a:tc>
                <a:tc>
                  <a:txBody>
                    <a:bodyPr/>
                    <a:lstStyle/>
                    <a:p>
                      <a:pPr algn="ctr"/>
                      <a:r>
                        <a:rPr lang="en-US" b="1" dirty="0">
                          <a:solidFill>
                            <a:schemeClr val="bg1"/>
                          </a:solidFill>
                        </a:rPr>
                        <a:t>AI and Arbitration</a:t>
                      </a:r>
                    </a:p>
                  </a:txBody>
                  <a:tcPr anchor="ctr">
                    <a:solidFill>
                      <a:schemeClr val="accent1"/>
                    </a:solidFill>
                  </a:tcPr>
                </a:tc>
                <a:extLst>
                  <a:ext uri="{0D108BD9-81ED-4DB2-BD59-A6C34878D82A}">
                    <a16:rowId xmlns:a16="http://schemas.microsoft.com/office/drawing/2014/main" val="876797115"/>
                  </a:ext>
                </a:extLst>
              </a:tr>
              <a:tr h="2261681">
                <a:tc vMerge="1">
                  <a:txBody>
                    <a:bodyPr/>
                    <a:lstStyle/>
                    <a:p>
                      <a:endParaRPr lang="en-US" dirty="0"/>
                    </a:p>
                  </a:txBody>
                  <a:tcPr/>
                </a:tc>
                <a:tc>
                  <a:txBody>
                    <a:bodyPr/>
                    <a:lstStyle/>
                    <a:p>
                      <a:pPr marL="457200" indent="-457200">
                        <a:buFont typeface="Arial" panose="020B0604020202020204" pitchFamily="34" charset="0"/>
                        <a:buChar char="•"/>
                      </a:pPr>
                      <a:r>
                        <a:rPr lang="en-US" sz="2800" dirty="0">
                          <a:solidFill>
                            <a:srgbClr val="01277A"/>
                          </a:solidFill>
                        </a:rPr>
                        <a:t>The Arbitration Committee also comprises an IA and Arbitration Task Force, which seeks to explore how the organization can adapt to artificial intelligence revolution. </a:t>
                      </a:r>
                    </a:p>
                    <a:p>
                      <a:pPr marL="457200" indent="-457200">
                        <a:buFont typeface="Arial" panose="020B0604020202020204" pitchFamily="34" charset="0"/>
                        <a:buChar char="•"/>
                      </a:pPr>
                      <a:r>
                        <a:rPr lang="en-US" sz="2800" dirty="0">
                          <a:solidFill>
                            <a:srgbClr val="01277A"/>
                          </a:solidFill>
                        </a:rPr>
                        <a:t>For this, six working groups have been created, for the evaluation of each phase of an arbitral proceeding and drafting of proposals for how AI can be integrated to help and complement the work that arbitration lawyers perform when participating in arbitration procedures.</a:t>
                      </a:r>
                    </a:p>
                  </a:txBody>
                  <a:tcPr/>
                </a:tc>
                <a:extLst>
                  <a:ext uri="{0D108BD9-81ED-4DB2-BD59-A6C34878D82A}">
                    <a16:rowId xmlns:a16="http://schemas.microsoft.com/office/drawing/2014/main" val="3035182293"/>
                  </a:ext>
                </a:extLst>
              </a:tr>
            </a:tbl>
          </a:graphicData>
        </a:graphic>
      </p:graphicFrame>
    </p:spTree>
    <p:extLst>
      <p:ext uri="{BB962C8B-B14F-4D97-AF65-F5344CB8AC3E}">
        <p14:creationId xmlns:p14="http://schemas.microsoft.com/office/powerpoint/2010/main" val="1780736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11F180-33F4-D081-D012-4FF9878852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1E3626-000C-C4E8-6A83-E816E959100C}"/>
              </a:ext>
            </a:extLst>
          </p:cNvPr>
          <p:cNvSpPr>
            <a:spLocks noGrp="1"/>
          </p:cNvSpPr>
          <p:nvPr>
            <p:ph type="title"/>
          </p:nvPr>
        </p:nvSpPr>
        <p:spPr>
          <a:xfrm>
            <a:off x="545331" y="920935"/>
            <a:ext cx="21882100" cy="1462088"/>
          </a:xfrm>
        </p:spPr>
        <p:txBody>
          <a:bodyPr>
            <a:normAutofit/>
          </a:bodyPr>
          <a:lstStyle/>
          <a:p>
            <a:r>
              <a:rPr lang="en-US" dirty="0"/>
              <a:t>III. The IBA Arbitration  Committee</a:t>
            </a:r>
          </a:p>
        </p:txBody>
      </p:sp>
      <p:sp>
        <p:nvSpPr>
          <p:cNvPr id="9" name="Footer Placeholder 1">
            <a:extLst>
              <a:ext uri="{FF2B5EF4-FFF2-40B4-BE49-F238E27FC236}">
                <a16:creationId xmlns:a16="http://schemas.microsoft.com/office/drawing/2014/main" id="{8A2DA7B6-56D9-39BD-5D31-CE449AE50252}"/>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CF8A61B5-7FAA-B84D-BFD6-A93B439DE492}"/>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24</a:t>
            </a:fld>
            <a:endParaRPr lang="en-GB"/>
          </a:p>
        </p:txBody>
      </p:sp>
      <p:sp>
        <p:nvSpPr>
          <p:cNvPr id="3" name="TextBox 2">
            <a:extLst>
              <a:ext uri="{FF2B5EF4-FFF2-40B4-BE49-F238E27FC236}">
                <a16:creationId xmlns:a16="http://schemas.microsoft.com/office/drawing/2014/main" id="{1F94F211-032D-2A31-DEAF-99E28E9B8D0F}"/>
              </a:ext>
            </a:extLst>
          </p:cNvPr>
          <p:cNvSpPr txBox="1"/>
          <p:nvPr/>
        </p:nvSpPr>
        <p:spPr>
          <a:xfrm>
            <a:off x="615950" y="2836507"/>
            <a:ext cx="22953177" cy="762727"/>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Several Working Groups Currently Address Key Issues World-Wide</a:t>
            </a:r>
            <a:endParaRPr lang="en-US" sz="4400" dirty="0">
              <a:solidFill>
                <a:srgbClr val="01277A"/>
              </a:solidFill>
              <a:latin typeface="Aptos Display" panose="020B0004020202020204" pitchFamily="34" charset="0"/>
            </a:endParaRPr>
          </a:p>
        </p:txBody>
      </p:sp>
      <p:sp>
        <p:nvSpPr>
          <p:cNvPr id="5" name="CuadroTexto 3">
            <a:extLst>
              <a:ext uri="{FF2B5EF4-FFF2-40B4-BE49-F238E27FC236}">
                <a16:creationId xmlns:a16="http://schemas.microsoft.com/office/drawing/2014/main" id="{3346354D-3FD7-A0EE-77FC-5A334A121485}"/>
              </a:ext>
            </a:extLst>
          </p:cNvPr>
          <p:cNvSpPr txBox="1"/>
          <p:nvPr/>
        </p:nvSpPr>
        <p:spPr>
          <a:xfrm>
            <a:off x="576019" y="6333097"/>
            <a:ext cx="23192031" cy="745056"/>
          </a:xfrm>
          <a:prstGeom prst="rect">
            <a:avLst/>
          </a:prstGeom>
          <a:noFill/>
          <a:ln>
            <a:noFill/>
          </a:ln>
        </p:spPr>
        <p:txBody>
          <a:bodyPr wrap="square" rtlCol="0">
            <a:spAutoFit/>
          </a:bodyPr>
          <a:lstStyle/>
          <a:p>
            <a:pPr marL="1943100" lvl="3" indent="-571500" algn="just">
              <a:spcAft>
                <a:spcPts val="1200"/>
              </a:spcAft>
              <a:buFont typeface="+mj-lt"/>
              <a:buAutoNum type="alphaLcParenR"/>
            </a:pPr>
            <a:endParaRPr lang="es-ES" sz="2000" noProof="1">
              <a:solidFill>
                <a:srgbClr val="002060"/>
              </a:solidFill>
              <a:latin typeface="Arial" panose="020B0604020202020204" pitchFamily="34" charset="0"/>
              <a:cs typeface="Arial" panose="020B0604020202020204" pitchFamily="34" charset="0"/>
            </a:endParaRPr>
          </a:p>
        </p:txBody>
      </p:sp>
      <p:graphicFrame>
        <p:nvGraphicFramePr>
          <p:cNvPr id="10" name="Table 9">
            <a:extLst>
              <a:ext uri="{FF2B5EF4-FFF2-40B4-BE49-F238E27FC236}">
                <a16:creationId xmlns:a16="http://schemas.microsoft.com/office/drawing/2014/main" id="{8B980421-4DE1-A266-02BD-03050C21CA66}"/>
              </a:ext>
            </a:extLst>
          </p:cNvPr>
          <p:cNvGraphicFramePr>
            <a:graphicFrameLocks noGrp="1"/>
          </p:cNvGraphicFramePr>
          <p:nvPr>
            <p:extLst>
              <p:ext uri="{D42A27DB-BD31-4B8C-83A1-F6EECF244321}">
                <p14:modId xmlns:p14="http://schemas.microsoft.com/office/powerpoint/2010/main" val="1813180719"/>
              </p:ext>
            </p:extLst>
          </p:nvPr>
        </p:nvGraphicFramePr>
        <p:xfrm>
          <a:off x="609600" y="3599234"/>
          <a:ext cx="23158450" cy="9094065"/>
        </p:xfrm>
        <a:graphic>
          <a:graphicData uri="http://schemas.openxmlformats.org/drawingml/2006/table">
            <a:tbl>
              <a:tblPr firstRow="1" bandRow="1">
                <a:tableStyleId>{5C22544A-7EE6-4342-B048-85BDC9FD1C3A}</a:tableStyleId>
              </a:tblPr>
              <a:tblGrid>
                <a:gridCol w="11579225">
                  <a:extLst>
                    <a:ext uri="{9D8B030D-6E8A-4147-A177-3AD203B41FA5}">
                      <a16:colId xmlns:a16="http://schemas.microsoft.com/office/drawing/2014/main" val="2793881306"/>
                    </a:ext>
                  </a:extLst>
                </a:gridCol>
                <a:gridCol w="11579225">
                  <a:extLst>
                    <a:ext uri="{9D8B030D-6E8A-4147-A177-3AD203B41FA5}">
                      <a16:colId xmlns:a16="http://schemas.microsoft.com/office/drawing/2014/main" val="57189701"/>
                    </a:ext>
                  </a:extLst>
                </a:gridCol>
              </a:tblGrid>
              <a:tr h="894945">
                <a:tc>
                  <a:txBody>
                    <a:bodyPr/>
                    <a:lstStyle/>
                    <a:p>
                      <a:pPr algn="ctr"/>
                      <a:r>
                        <a:rPr lang="en-US" dirty="0"/>
                        <a:t>IBA Subcommittees</a:t>
                      </a:r>
                    </a:p>
                  </a:txBody>
                  <a:tcPr anchor="ctr"/>
                </a:tc>
                <a:tc>
                  <a:txBody>
                    <a:bodyPr/>
                    <a:lstStyle/>
                    <a:p>
                      <a:pPr algn="ctr"/>
                      <a:r>
                        <a:rPr lang="en-US" dirty="0"/>
                        <a:t>IBA Working Groups</a:t>
                      </a:r>
                    </a:p>
                  </a:txBody>
                  <a:tcPr anchor="ctr">
                    <a:solidFill>
                      <a:schemeClr val="accent1"/>
                    </a:solidFill>
                  </a:tcPr>
                </a:tc>
                <a:extLst>
                  <a:ext uri="{0D108BD9-81ED-4DB2-BD59-A6C34878D82A}">
                    <a16:rowId xmlns:a16="http://schemas.microsoft.com/office/drawing/2014/main" val="1115208636"/>
                  </a:ext>
                </a:extLst>
              </a:tr>
              <a:tr h="2261681">
                <a:tc rowSpan="3">
                  <a:txBody>
                    <a:bodyPr/>
                    <a:lstStyle/>
                    <a:p>
                      <a:pPr marL="571500" indent="-571500">
                        <a:buFont typeface="Arial" panose="020B0604020202020204" pitchFamily="34" charset="0"/>
                        <a:buChar char="•"/>
                      </a:pPr>
                      <a:r>
                        <a:rPr lang="en-US" sz="2800" u="sng" dirty="0" err="1">
                          <a:solidFill>
                            <a:srgbClr val="01277A"/>
                          </a:solidFill>
                        </a:rPr>
                        <a:t>ESG</a:t>
                      </a:r>
                      <a:r>
                        <a:rPr lang="en-US" sz="2800" u="sng" dirty="0">
                          <a:solidFill>
                            <a:srgbClr val="01277A"/>
                          </a:solidFill>
                        </a:rPr>
                        <a:t> Arbitration</a:t>
                      </a:r>
                      <a:r>
                        <a:rPr lang="en-US" sz="2800" dirty="0">
                          <a:solidFill>
                            <a:srgbClr val="01277A"/>
                          </a:solidFill>
                        </a:rPr>
                        <a:t>: Devoted to the preparation of Report on </a:t>
                      </a:r>
                      <a:r>
                        <a:rPr lang="en-US" sz="2800" dirty="0" err="1">
                          <a:solidFill>
                            <a:srgbClr val="01277A"/>
                          </a:solidFill>
                        </a:rPr>
                        <a:t>ESG</a:t>
                      </a:r>
                      <a:r>
                        <a:rPr lang="en-US" sz="2800" dirty="0">
                          <a:solidFill>
                            <a:srgbClr val="01277A"/>
                          </a:solidFill>
                        </a:rPr>
                        <a:t> Clauses and the use of dispute resolution clauses in </a:t>
                      </a:r>
                      <a:r>
                        <a:rPr lang="en-US" sz="2800" dirty="0" err="1">
                          <a:solidFill>
                            <a:srgbClr val="01277A"/>
                          </a:solidFill>
                        </a:rPr>
                        <a:t>ESG</a:t>
                      </a:r>
                      <a:r>
                        <a:rPr lang="en-US" sz="2800" dirty="0">
                          <a:solidFill>
                            <a:srgbClr val="01277A"/>
                          </a:solidFill>
                        </a:rPr>
                        <a:t> disputes with a particular focus on arbitration.</a:t>
                      </a:r>
                    </a:p>
                    <a:p>
                      <a:pPr marL="571500" indent="-571500">
                        <a:buFont typeface="Arial" panose="020B0604020202020204" pitchFamily="34" charset="0"/>
                        <a:buChar char="•"/>
                      </a:pPr>
                      <a:r>
                        <a:rPr lang="en-US" sz="2800" u="sng" dirty="0">
                          <a:solidFill>
                            <a:srgbClr val="01277A"/>
                          </a:solidFill>
                        </a:rPr>
                        <a:t>IBA </a:t>
                      </a:r>
                      <a:r>
                        <a:rPr lang="en-US" sz="2800" u="sng" dirty="0" err="1">
                          <a:solidFill>
                            <a:srgbClr val="01277A"/>
                          </a:solidFill>
                        </a:rPr>
                        <a:t>Arb40</a:t>
                      </a:r>
                      <a:r>
                        <a:rPr lang="en-US" sz="2800" dirty="0">
                          <a:solidFill>
                            <a:srgbClr val="01277A"/>
                          </a:solidFill>
                        </a:rPr>
                        <a:t>: Seeks to engage actively with younger members of the arbitration community, organizes symposia and focuses on thought leadership.</a:t>
                      </a:r>
                    </a:p>
                    <a:p>
                      <a:pPr marL="571500" indent="-571500">
                        <a:buFont typeface="Arial" panose="020B0604020202020204" pitchFamily="34" charset="0"/>
                        <a:buChar char="•"/>
                      </a:pPr>
                      <a:r>
                        <a:rPr lang="en-US" sz="2800" u="sng" dirty="0">
                          <a:solidFill>
                            <a:srgbClr val="01277A"/>
                          </a:solidFill>
                        </a:rPr>
                        <a:t>IBA Arbitration Guidelines and Rules</a:t>
                      </a:r>
                      <a:r>
                        <a:rPr lang="en-US" sz="2800" dirty="0">
                          <a:solidFill>
                            <a:srgbClr val="01277A"/>
                          </a:solidFill>
                        </a:rPr>
                        <a:t>: Promotes the IBA Guidelines and Rules, monitors their use and considers potential revisions and additions.</a:t>
                      </a:r>
                    </a:p>
                    <a:p>
                      <a:pPr marL="571500" indent="-571500">
                        <a:buFont typeface="Arial" panose="020B0604020202020204" pitchFamily="34" charset="0"/>
                        <a:buChar char="•"/>
                      </a:pPr>
                      <a:r>
                        <a:rPr lang="en-US" sz="2800" u="sng" dirty="0">
                          <a:solidFill>
                            <a:srgbClr val="01277A"/>
                          </a:solidFill>
                        </a:rPr>
                        <a:t>International Commercial Arbitration Case Law</a:t>
                      </a:r>
                      <a:r>
                        <a:rPr lang="en-US" sz="2800" dirty="0">
                          <a:solidFill>
                            <a:srgbClr val="01277A"/>
                          </a:solidFill>
                        </a:rPr>
                        <a:t>: Collects international commercial arbitration decisions and periodically publishes reports about international arbitration case law on substantive legal issues of importance to the international arbitrator’s community.</a:t>
                      </a:r>
                    </a:p>
                    <a:p>
                      <a:pPr marL="571500" indent="-571500">
                        <a:buFont typeface="Arial" panose="020B0604020202020204" pitchFamily="34" charset="0"/>
                        <a:buChar char="•"/>
                      </a:pPr>
                      <a:r>
                        <a:rPr lang="en-US" sz="2800" u="sng" dirty="0">
                          <a:solidFill>
                            <a:srgbClr val="01277A"/>
                          </a:solidFill>
                        </a:rPr>
                        <a:t>Investment Arbitration</a:t>
                      </a:r>
                      <a:r>
                        <a:rPr lang="en-US" sz="2800" dirty="0">
                          <a:solidFill>
                            <a:srgbClr val="01277A"/>
                          </a:solidFill>
                        </a:rPr>
                        <a:t>: Studies and promotes investment treaty arbitration.</a:t>
                      </a:r>
                    </a:p>
                    <a:p>
                      <a:pPr marL="571500" indent="-571500">
                        <a:buFont typeface="Arial" panose="020B0604020202020204" pitchFamily="34" charset="0"/>
                        <a:buChar char="•"/>
                      </a:pPr>
                      <a:r>
                        <a:rPr lang="en-US" sz="2800" u="sng" dirty="0">
                          <a:solidFill>
                            <a:srgbClr val="01277A"/>
                          </a:solidFill>
                        </a:rPr>
                        <a:t>Recognition and Enforcement of Arbitral Awards</a:t>
                      </a:r>
                      <a:r>
                        <a:rPr lang="en-US" sz="2800" dirty="0">
                          <a:solidFill>
                            <a:srgbClr val="01277A"/>
                          </a:solidFill>
                        </a:rPr>
                        <a:t>: Addresses issues arising under the 1958 New York Convention on Recognition and Enforcement of Foreign Arbitral Awards.</a:t>
                      </a:r>
                      <a:br>
                        <a:rPr lang="en-US" sz="2800" dirty="0">
                          <a:solidFill>
                            <a:srgbClr val="01277A"/>
                          </a:solidFill>
                        </a:rPr>
                      </a:br>
                      <a:endParaRPr lang="en-US" sz="2800" dirty="0">
                        <a:solidFill>
                          <a:srgbClr val="01277A"/>
                        </a:solidFill>
                      </a:endParaRPr>
                    </a:p>
                  </a:txBody>
                  <a:tcPr/>
                </a:tc>
                <a:tc>
                  <a:txBody>
                    <a:bodyPr/>
                    <a:lstStyle/>
                    <a:p>
                      <a:pPr marL="571500" indent="-571500">
                        <a:buFont typeface="Arial" panose="020B0604020202020204" pitchFamily="34" charset="0"/>
                        <a:buChar char="•"/>
                      </a:pPr>
                      <a:r>
                        <a:rPr lang="en-US" sz="2800" u="sng" dirty="0">
                          <a:solidFill>
                            <a:srgbClr val="01277A"/>
                          </a:solidFill>
                        </a:rPr>
                        <a:t>Arbitration News Group</a:t>
                      </a:r>
                      <a:r>
                        <a:rPr lang="en-US" sz="2800" dirty="0">
                          <a:solidFill>
                            <a:srgbClr val="01277A"/>
                          </a:solidFill>
                        </a:rPr>
                        <a:t>: Prepares the IBA Arbitration Newsletter and ad hoc publications of the committee.</a:t>
                      </a:r>
                    </a:p>
                    <a:p>
                      <a:pPr marL="571500" indent="-571500">
                        <a:buFont typeface="Arial" panose="020B0604020202020204" pitchFamily="34" charset="0"/>
                        <a:buChar char="•"/>
                      </a:pPr>
                      <a:r>
                        <a:rPr lang="en-US" sz="2800" u="sng" dirty="0">
                          <a:solidFill>
                            <a:srgbClr val="01277A"/>
                          </a:solidFill>
                        </a:rPr>
                        <a:t>Sports Arbitration Group</a:t>
                      </a:r>
                      <a:r>
                        <a:rPr lang="en-US" sz="2800" dirty="0">
                          <a:solidFill>
                            <a:srgbClr val="01277A"/>
                          </a:solidFill>
                        </a:rPr>
                        <a:t>: Works on comparative analysis of sports arbitration panels around the world.</a:t>
                      </a:r>
                    </a:p>
                  </a:txBody>
                  <a:tcPr/>
                </a:tc>
                <a:extLst>
                  <a:ext uri="{0D108BD9-81ED-4DB2-BD59-A6C34878D82A}">
                    <a16:rowId xmlns:a16="http://schemas.microsoft.com/office/drawing/2014/main" val="2539741793"/>
                  </a:ext>
                </a:extLst>
              </a:tr>
              <a:tr h="1009731">
                <a:tc vMerge="1">
                  <a:txBody>
                    <a:bodyPr/>
                    <a:lstStyle/>
                    <a:p>
                      <a:endParaRPr lang="en-US" dirty="0"/>
                    </a:p>
                  </a:txBody>
                  <a:tcPr/>
                </a:tc>
                <a:tc>
                  <a:txBody>
                    <a:bodyPr/>
                    <a:lstStyle/>
                    <a:p>
                      <a:pPr algn="ctr"/>
                      <a:r>
                        <a:rPr lang="en-US" b="1" dirty="0">
                          <a:solidFill>
                            <a:schemeClr val="bg1"/>
                          </a:solidFill>
                        </a:rPr>
                        <a:t>AI and Arbitration</a:t>
                      </a:r>
                    </a:p>
                  </a:txBody>
                  <a:tcPr anchor="ctr">
                    <a:solidFill>
                      <a:schemeClr val="accent1"/>
                    </a:solidFill>
                  </a:tcPr>
                </a:tc>
                <a:extLst>
                  <a:ext uri="{0D108BD9-81ED-4DB2-BD59-A6C34878D82A}">
                    <a16:rowId xmlns:a16="http://schemas.microsoft.com/office/drawing/2014/main" val="876797115"/>
                  </a:ext>
                </a:extLst>
              </a:tr>
              <a:tr h="2261681">
                <a:tc vMerge="1">
                  <a:txBody>
                    <a:bodyPr/>
                    <a:lstStyle/>
                    <a:p>
                      <a:endParaRPr lang="en-US" dirty="0"/>
                    </a:p>
                  </a:txBody>
                  <a:tcPr/>
                </a:tc>
                <a:tc>
                  <a:txBody>
                    <a:bodyPr/>
                    <a:lstStyle/>
                    <a:p>
                      <a:pPr marL="457200" indent="-457200">
                        <a:buFont typeface="Arial" panose="020B0604020202020204" pitchFamily="34" charset="0"/>
                        <a:buChar char="•"/>
                      </a:pPr>
                      <a:r>
                        <a:rPr lang="en-US" sz="2800" u="sng" dirty="0">
                          <a:solidFill>
                            <a:srgbClr val="01277A"/>
                          </a:solidFill>
                        </a:rPr>
                        <a:t>In-House Counsel Group</a:t>
                      </a:r>
                      <a:r>
                        <a:rPr lang="en-US" sz="2800" dirty="0">
                          <a:solidFill>
                            <a:srgbClr val="01277A"/>
                          </a:solidFill>
                        </a:rPr>
                        <a:t>: Informs in-house counsel about the work of the Arbitration Committee; seeks input and forms a safe platform for in-house counsels from the world to engage in a discussion on arbitration practices.</a:t>
                      </a:r>
                    </a:p>
                    <a:p>
                      <a:pPr marL="457200" indent="-457200">
                        <a:buFont typeface="Arial" panose="020B0604020202020204" pitchFamily="34" charset="0"/>
                        <a:buChar char="•"/>
                      </a:pPr>
                      <a:r>
                        <a:rPr lang="en-US" sz="2800" u="sng" dirty="0">
                          <a:solidFill>
                            <a:srgbClr val="01277A"/>
                          </a:solidFill>
                        </a:rPr>
                        <a:t>Insolvency and International Arbitration Group</a:t>
                      </a:r>
                      <a:r>
                        <a:rPr lang="en-US" sz="2800" dirty="0">
                          <a:solidFill>
                            <a:srgbClr val="01277A"/>
                          </a:solidFill>
                        </a:rPr>
                        <a:t>: Prepares, updates and publicizes the Toolkit on Insolvency and Arbitration. Prepares reports on issues arising from the intersection between insolvency and investment arbitration.</a:t>
                      </a:r>
                    </a:p>
                  </a:txBody>
                  <a:tcPr/>
                </a:tc>
                <a:extLst>
                  <a:ext uri="{0D108BD9-81ED-4DB2-BD59-A6C34878D82A}">
                    <a16:rowId xmlns:a16="http://schemas.microsoft.com/office/drawing/2014/main" val="3035182293"/>
                  </a:ext>
                </a:extLst>
              </a:tr>
            </a:tbl>
          </a:graphicData>
        </a:graphic>
      </p:graphicFrame>
    </p:spTree>
    <p:extLst>
      <p:ext uri="{BB962C8B-B14F-4D97-AF65-F5344CB8AC3E}">
        <p14:creationId xmlns:p14="http://schemas.microsoft.com/office/powerpoint/2010/main" val="2980437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BAF42-BDD7-37C9-63D5-6639F290C6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FB9E35-2CFF-DEDB-4984-28A291873096}"/>
              </a:ext>
            </a:extLst>
          </p:cNvPr>
          <p:cNvSpPr>
            <a:spLocks noGrp="1"/>
          </p:cNvSpPr>
          <p:nvPr>
            <p:ph type="title"/>
          </p:nvPr>
        </p:nvSpPr>
        <p:spPr>
          <a:xfrm>
            <a:off x="615950" y="895345"/>
            <a:ext cx="21882100" cy="1462087"/>
          </a:xfrm>
        </p:spPr>
        <p:txBody>
          <a:bodyPr>
            <a:normAutofit/>
          </a:bodyPr>
          <a:lstStyle/>
          <a:p>
            <a:r>
              <a:rPr lang="en-US" dirty="0"/>
              <a:t>FAQ</a:t>
            </a:r>
          </a:p>
        </p:txBody>
      </p:sp>
      <p:sp>
        <p:nvSpPr>
          <p:cNvPr id="9" name="Footer Placeholder 1">
            <a:extLst>
              <a:ext uri="{FF2B5EF4-FFF2-40B4-BE49-F238E27FC236}">
                <a16:creationId xmlns:a16="http://schemas.microsoft.com/office/drawing/2014/main" id="{536653DD-6611-FD66-D85A-F44220CB5945}"/>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218D3381-7C0C-207B-CFC0-F95C4487BCE4}"/>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25</a:t>
            </a:fld>
            <a:endParaRPr lang="en-GB"/>
          </a:p>
        </p:txBody>
      </p:sp>
      <p:sp>
        <p:nvSpPr>
          <p:cNvPr id="3" name="TextBox 2">
            <a:extLst>
              <a:ext uri="{FF2B5EF4-FFF2-40B4-BE49-F238E27FC236}">
                <a16:creationId xmlns:a16="http://schemas.microsoft.com/office/drawing/2014/main" id="{27C94C3D-B616-8967-B8AD-F60265CA8211}"/>
              </a:ext>
            </a:extLst>
          </p:cNvPr>
          <p:cNvSpPr txBox="1"/>
          <p:nvPr/>
        </p:nvSpPr>
        <p:spPr>
          <a:xfrm>
            <a:off x="615950" y="2836507"/>
            <a:ext cx="22953177" cy="9245954"/>
          </a:xfrm>
          <a:prstGeom prst="rect">
            <a:avLst/>
          </a:prstGeom>
          <a:noFill/>
        </p:spPr>
        <p:txBody>
          <a:bodyPr wrap="square" lIns="0" tIns="0" rIns="0" bIns="0" rtlCol="0">
            <a:noAutofit/>
          </a:bodyPr>
          <a:lstStyle/>
          <a:p>
            <a:pPr marL="0" marR="0" lvl="0" indent="0" algn="just" defTabSz="914400" rtl="0" eaLnBrk="0" fontAlgn="base" latinLnBrk="0" hangingPunct="0">
              <a:lnSpc>
                <a:spcPct val="150000"/>
              </a:lnSpc>
              <a:spcBef>
                <a:spcPts val="0"/>
              </a:spcBef>
              <a:spcAft>
                <a:spcPts val="1200"/>
              </a:spcAft>
              <a:buClrTx/>
              <a:buSzTx/>
              <a:buFont typeface="Arial" panose="020B0604020202020204" pitchFamily="34" charset="0"/>
              <a:buNone/>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How do I join the IBA? </a:t>
            </a: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Just follow the steps provided in this </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hlinkClick r:id="rId2">
                  <a:extLst>
                    <a:ext uri="{A12FA001-AC4F-418D-AE19-62706E023703}">
                      <ahyp:hlinkClr xmlns:ahyp="http://schemas.microsoft.com/office/drawing/2018/hyperlinkcolor" val="tx"/>
                    </a:ext>
                  </a:extLst>
                </a:hlinkClick>
              </a:rPr>
              <a:t>link</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a:t>
            </a:r>
          </a:p>
          <a:p>
            <a:pPr marL="0" marR="0" lvl="0" indent="0" algn="just" defTabSz="914400" rtl="0" eaLnBrk="0" fontAlgn="base" latinLnBrk="0" hangingPunct="0">
              <a:lnSpc>
                <a:spcPct val="150000"/>
              </a:lnSpc>
              <a:spcBef>
                <a:spcPts val="0"/>
              </a:spcBef>
              <a:spcAft>
                <a:spcPts val="1200"/>
              </a:spcAft>
              <a:buClrTx/>
              <a:buSzTx/>
              <a:buFont typeface="Arial" panose="020B0604020202020204" pitchFamily="34" charset="0"/>
              <a:buNone/>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Can I pay a discounted rate for my membership? </a:t>
            </a: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Discounted rates are available for full-time academics, judges, government lawyers, retired lawyers and lawyers from low-income countries. Check if your country is eligible </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hlinkClick r:id="rId3">
                  <a:extLst>
                    <a:ext uri="{A12FA001-AC4F-418D-AE19-62706E023703}">
                      <ahyp:hlinkClr xmlns:ahyp="http://schemas.microsoft.com/office/drawing/2018/hyperlinkcolor" val="tx"/>
                    </a:ext>
                  </a:extLst>
                </a:hlinkClick>
              </a:rPr>
              <a:t>here</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a:t>
            </a:r>
          </a:p>
          <a:p>
            <a:pPr marL="0" marR="0" lvl="0" indent="0" algn="just" defTabSz="914400" rtl="0" eaLnBrk="0" fontAlgn="base" latinLnBrk="0" hangingPunct="0">
              <a:lnSpc>
                <a:spcPct val="150000"/>
              </a:lnSpc>
              <a:spcBef>
                <a:spcPts val="0"/>
              </a:spcBef>
              <a:spcAft>
                <a:spcPts val="1200"/>
              </a:spcAft>
              <a:buClrTx/>
              <a:buSzTx/>
              <a:buFont typeface="Arial" panose="020B0604020202020204" pitchFamily="34" charset="0"/>
              <a:buNone/>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Can I pay my membership online? </a:t>
            </a:r>
          </a:p>
          <a:p>
            <a:pPr marL="542925" marR="0" lvl="0" indent="-361950" algn="just" defTabSz="914400" rtl="0" eaLnBrk="0" fontAlgn="base" latinLnBrk="0" hangingPunct="0">
              <a:lnSpc>
                <a:spcPct val="150000"/>
              </a:lnSpc>
              <a:spcBef>
                <a:spcPts val="0"/>
              </a:spcBef>
              <a:spcAft>
                <a:spcPct val="0"/>
              </a:spcAft>
              <a:buClrTx/>
              <a:buSzTx/>
              <a:buFont typeface="Wingdings" panose="05000000000000000000" pitchFamily="2" charset="2"/>
              <a:buChar char="ü"/>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Absolutley, any outstanding invoices can be found in the ‘Manage Account’ section of your MyIBA or at the top of your MyIBA home page</a:t>
            </a:r>
          </a:p>
          <a:p>
            <a:pPr algn="l"/>
            <a:endParaRPr lang="en-US" sz="4400" dirty="0">
              <a:solidFill>
                <a:srgbClr val="01277A"/>
              </a:solidFill>
              <a:latin typeface="+mj-lt"/>
            </a:endParaRPr>
          </a:p>
        </p:txBody>
      </p:sp>
    </p:spTree>
    <p:extLst>
      <p:ext uri="{BB962C8B-B14F-4D97-AF65-F5344CB8AC3E}">
        <p14:creationId xmlns:p14="http://schemas.microsoft.com/office/powerpoint/2010/main" val="1505948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67E14-98B1-596C-9AE0-A77CC9E52F0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BCB4D1E-24EB-ABA7-076B-940E7A1C03A1}"/>
              </a:ext>
            </a:extLst>
          </p:cNvPr>
          <p:cNvSpPr txBox="1"/>
          <p:nvPr/>
        </p:nvSpPr>
        <p:spPr>
          <a:xfrm>
            <a:off x="615950" y="2836507"/>
            <a:ext cx="22953177" cy="3428106"/>
          </a:xfrm>
          <a:prstGeom prst="rect">
            <a:avLst/>
          </a:prstGeom>
          <a:noFill/>
        </p:spPr>
        <p:txBody>
          <a:bodyPr wrap="square" lIns="0" tIns="0" rIns="0" bIns="0" rtlCol="0">
            <a:noAutofit/>
          </a:bodyPr>
          <a:lstStyle/>
          <a:p>
            <a:pPr marL="0" marR="0" lvl="0" indent="0" algn="just" defTabSz="914400" rtl="0" eaLnBrk="0" fontAlgn="base" latinLnBrk="0" hangingPunct="0">
              <a:lnSpc>
                <a:spcPct val="150000"/>
              </a:lnSpc>
              <a:spcBef>
                <a:spcPts val="0"/>
              </a:spcBef>
              <a:spcAft>
                <a:spcPts val="1200"/>
              </a:spcAft>
              <a:buClrTx/>
              <a:buSzTx/>
              <a:buFont typeface="Arial" panose="020B0604020202020204" pitchFamily="34" charset="0"/>
              <a:buNone/>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How do I join the IBA Arbitration Committee? </a:t>
            </a: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Simply go to the ‘Manage committees’ tab in the ‘Manage my membership’ section, and </a:t>
            </a:r>
            <a:r>
              <a:rPr kumimoji="0" lang="en-US" sz="4400" b="0" i="1"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tick</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 the Arbitration Committee box.</a:t>
            </a: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endParaRPr lang="en-US" sz="4400" kern="100" noProof="1">
              <a:solidFill>
                <a:srgbClr val="01277A"/>
              </a:solidFill>
              <a:latin typeface="+mj-lt"/>
              <a:ea typeface="DengXian" panose="02010600030101010101" pitchFamily="2" charset="-122"/>
              <a:cs typeface="Arial" panose="020B0604020202020204" pitchFamily="34" charset="0"/>
            </a:endParaRP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endPar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endParaRP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endParaRPr lang="en-US" sz="4400" kern="100" noProof="1">
              <a:solidFill>
                <a:srgbClr val="01277A"/>
              </a:solidFill>
              <a:latin typeface="+mj-lt"/>
              <a:ea typeface="DengXian" panose="02010600030101010101" pitchFamily="2" charset="-122"/>
              <a:cs typeface="Arial" panose="020B0604020202020204" pitchFamily="34" charset="0"/>
            </a:endParaRP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endPar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endParaRPr>
          </a:p>
          <a:p>
            <a:pPr marL="180975" marR="0" lvl="0" algn="just" defTabSz="914400" rtl="0" eaLnBrk="0" fontAlgn="base" latinLnBrk="0" hangingPunct="0">
              <a:lnSpc>
                <a:spcPct val="150000"/>
              </a:lnSpc>
              <a:spcBef>
                <a:spcPts val="0"/>
              </a:spcBef>
              <a:spcAft>
                <a:spcPts val="1800"/>
              </a:spcAft>
              <a:buClrTx/>
              <a:buSzTx/>
              <a:tabLst/>
              <a:defRPr/>
            </a:pPr>
            <a:br>
              <a:rPr kumimoji="0" lang="en-US" sz="40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br>
            <a:r>
              <a:rPr kumimoji="0" lang="en-US" sz="40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If you have any questions, do not hesitate to contact our Membership Officer, Felipe Ossa (fossa@claro.cl)</a:t>
            </a:r>
            <a:endPar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endParaRPr>
          </a:p>
          <a:p>
            <a:pPr marL="180975" marR="0" lvl="0" algn="just" defTabSz="914400" rtl="0" eaLnBrk="0" fontAlgn="base" latinLnBrk="0" hangingPunct="0">
              <a:lnSpc>
                <a:spcPct val="150000"/>
              </a:lnSpc>
              <a:spcBef>
                <a:spcPts val="0"/>
              </a:spcBef>
              <a:spcAft>
                <a:spcPts val="1800"/>
              </a:spcAft>
              <a:buClrTx/>
              <a:buSzTx/>
              <a:tabLst/>
              <a:defRPr/>
            </a:pPr>
            <a:endPar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endParaRPr>
          </a:p>
          <a:p>
            <a:pPr algn="l"/>
            <a:endParaRPr lang="en-US" sz="4400" dirty="0">
              <a:solidFill>
                <a:srgbClr val="01277A"/>
              </a:solidFill>
              <a:latin typeface="+mj-lt"/>
            </a:endParaRPr>
          </a:p>
        </p:txBody>
      </p:sp>
      <p:sp>
        <p:nvSpPr>
          <p:cNvPr id="2" name="Title 1">
            <a:extLst>
              <a:ext uri="{FF2B5EF4-FFF2-40B4-BE49-F238E27FC236}">
                <a16:creationId xmlns:a16="http://schemas.microsoft.com/office/drawing/2014/main" id="{8626F2E5-9B1F-9F63-CF52-A73763ED3274}"/>
              </a:ext>
            </a:extLst>
          </p:cNvPr>
          <p:cNvSpPr>
            <a:spLocks noGrp="1"/>
          </p:cNvSpPr>
          <p:nvPr>
            <p:ph type="title"/>
          </p:nvPr>
        </p:nvSpPr>
        <p:spPr>
          <a:xfrm>
            <a:off x="615950" y="895345"/>
            <a:ext cx="21882100" cy="1462087"/>
          </a:xfrm>
        </p:spPr>
        <p:txBody>
          <a:bodyPr>
            <a:normAutofit/>
          </a:bodyPr>
          <a:lstStyle/>
          <a:p>
            <a:r>
              <a:rPr lang="en-US" dirty="0"/>
              <a:t>FAQ</a:t>
            </a:r>
          </a:p>
        </p:txBody>
      </p:sp>
      <p:sp>
        <p:nvSpPr>
          <p:cNvPr id="9" name="Footer Placeholder 1">
            <a:extLst>
              <a:ext uri="{FF2B5EF4-FFF2-40B4-BE49-F238E27FC236}">
                <a16:creationId xmlns:a16="http://schemas.microsoft.com/office/drawing/2014/main" id="{ED209B18-01D1-2FB5-D854-A0736ACA9CC6}"/>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ABFFF4CB-A8BE-02C8-740B-C669BB2BC693}"/>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26</a:t>
            </a:fld>
            <a:endParaRPr lang="en-GB"/>
          </a:p>
        </p:txBody>
      </p:sp>
      <p:pic>
        <p:nvPicPr>
          <p:cNvPr id="5" name="Imagen 5">
            <a:extLst>
              <a:ext uri="{FF2B5EF4-FFF2-40B4-BE49-F238E27FC236}">
                <a16:creationId xmlns:a16="http://schemas.microsoft.com/office/drawing/2014/main" id="{6CA9A97D-6BAD-CAB3-CFC5-13E4317EBC9D}"/>
              </a:ext>
            </a:extLst>
          </p:cNvPr>
          <p:cNvPicPr>
            <a:picLocks noChangeAspect="1"/>
          </p:cNvPicPr>
          <p:nvPr/>
        </p:nvPicPr>
        <p:blipFill>
          <a:blip r:embed="rId2"/>
          <a:srcRect r="-1033"/>
          <a:stretch/>
        </p:blipFill>
        <p:spPr>
          <a:xfrm>
            <a:off x="814873" y="6743681"/>
            <a:ext cx="8853054" cy="5338072"/>
          </a:xfrm>
          <a:prstGeom prst="rect">
            <a:avLst/>
          </a:prstGeom>
        </p:spPr>
      </p:pic>
      <p:pic>
        <p:nvPicPr>
          <p:cNvPr id="6" name="Gráfico 14" descr="Insignia 1 contorno">
            <a:extLst>
              <a:ext uri="{FF2B5EF4-FFF2-40B4-BE49-F238E27FC236}">
                <a16:creationId xmlns:a16="http://schemas.microsoft.com/office/drawing/2014/main" id="{D0FD30B4-01F9-0F70-351C-EFD694A4EE3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3250" y="5994573"/>
            <a:ext cx="1520667" cy="1520667"/>
          </a:xfrm>
          <a:prstGeom prst="rect">
            <a:avLst/>
          </a:prstGeom>
        </p:spPr>
      </p:pic>
      <p:pic>
        <p:nvPicPr>
          <p:cNvPr id="7" name="Imagen 8">
            <a:extLst>
              <a:ext uri="{FF2B5EF4-FFF2-40B4-BE49-F238E27FC236}">
                <a16:creationId xmlns:a16="http://schemas.microsoft.com/office/drawing/2014/main" id="{E48D5256-C737-5B97-6843-2309D1FA9EF0}"/>
              </a:ext>
            </a:extLst>
          </p:cNvPr>
          <p:cNvPicPr>
            <a:picLocks noChangeAspect="1"/>
          </p:cNvPicPr>
          <p:nvPr/>
        </p:nvPicPr>
        <p:blipFill>
          <a:blip r:embed="rId5"/>
          <a:stretch>
            <a:fillRect/>
          </a:stretch>
        </p:blipFill>
        <p:spPr>
          <a:xfrm>
            <a:off x="12736606" y="6104941"/>
            <a:ext cx="2827641" cy="5967154"/>
          </a:xfrm>
          <a:prstGeom prst="rect">
            <a:avLst/>
          </a:prstGeom>
        </p:spPr>
      </p:pic>
      <p:pic>
        <p:nvPicPr>
          <p:cNvPr id="8" name="Gráfico 16" descr="Insignia contorno">
            <a:extLst>
              <a:ext uri="{FF2B5EF4-FFF2-40B4-BE49-F238E27FC236}">
                <a16:creationId xmlns:a16="http://schemas.microsoft.com/office/drawing/2014/main" id="{2895594E-CE9B-E2B3-4C7F-0B29459F25C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101682" y="5880175"/>
            <a:ext cx="1635065" cy="1635065"/>
          </a:xfrm>
          <a:prstGeom prst="rect">
            <a:avLst/>
          </a:prstGeom>
        </p:spPr>
      </p:pic>
      <p:pic>
        <p:nvPicPr>
          <p:cNvPr id="10" name="Imagen 11">
            <a:extLst>
              <a:ext uri="{FF2B5EF4-FFF2-40B4-BE49-F238E27FC236}">
                <a16:creationId xmlns:a16="http://schemas.microsoft.com/office/drawing/2014/main" id="{B5E0BE6D-66A8-F35F-C080-FE89CE44F182}"/>
              </a:ext>
            </a:extLst>
          </p:cNvPr>
          <p:cNvPicPr>
            <a:picLocks noChangeAspect="1"/>
          </p:cNvPicPr>
          <p:nvPr/>
        </p:nvPicPr>
        <p:blipFill>
          <a:blip r:embed="rId8"/>
          <a:stretch>
            <a:fillRect/>
          </a:stretch>
        </p:blipFill>
        <p:spPr>
          <a:xfrm>
            <a:off x="17003168" y="7838513"/>
            <a:ext cx="6565959" cy="2500009"/>
          </a:xfrm>
          <a:prstGeom prst="rect">
            <a:avLst/>
          </a:prstGeom>
        </p:spPr>
      </p:pic>
      <p:pic>
        <p:nvPicPr>
          <p:cNvPr id="11" name="Gráfico 18" descr="Insignia 3 contorno">
            <a:extLst>
              <a:ext uri="{FF2B5EF4-FFF2-40B4-BE49-F238E27FC236}">
                <a16:creationId xmlns:a16="http://schemas.microsoft.com/office/drawing/2014/main" id="{395A8139-AFB9-CEF8-4436-018B9C93CBD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6639096" y="5835749"/>
            <a:ext cx="1635066" cy="1635066"/>
          </a:xfrm>
          <a:prstGeom prst="rect">
            <a:avLst/>
          </a:prstGeom>
        </p:spPr>
      </p:pic>
    </p:spTree>
    <p:extLst>
      <p:ext uri="{BB962C8B-B14F-4D97-AF65-F5344CB8AC3E}">
        <p14:creationId xmlns:p14="http://schemas.microsoft.com/office/powerpoint/2010/main" val="956956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EC56E-9428-161A-97EE-611DAE6468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29C8ED-D55D-D3B1-9E16-D065E9306918}"/>
              </a:ext>
            </a:extLst>
          </p:cNvPr>
          <p:cNvSpPr>
            <a:spLocks noGrp="1"/>
          </p:cNvSpPr>
          <p:nvPr>
            <p:ph type="title"/>
          </p:nvPr>
        </p:nvSpPr>
        <p:spPr>
          <a:xfrm>
            <a:off x="615950" y="895345"/>
            <a:ext cx="21882100" cy="1462087"/>
          </a:xfrm>
        </p:spPr>
        <p:txBody>
          <a:bodyPr>
            <a:normAutofit/>
          </a:bodyPr>
          <a:lstStyle/>
          <a:p>
            <a:r>
              <a:rPr lang="en-US" dirty="0"/>
              <a:t>FAQ</a:t>
            </a:r>
          </a:p>
        </p:txBody>
      </p:sp>
      <p:sp>
        <p:nvSpPr>
          <p:cNvPr id="9" name="Footer Placeholder 1">
            <a:extLst>
              <a:ext uri="{FF2B5EF4-FFF2-40B4-BE49-F238E27FC236}">
                <a16:creationId xmlns:a16="http://schemas.microsoft.com/office/drawing/2014/main" id="{E646E46F-3E0C-FDF6-3D3E-36BB9224274B}"/>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E8E8CC4E-92EB-161B-FB1A-9E97A52F4AD5}"/>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27</a:t>
            </a:fld>
            <a:endParaRPr lang="en-GB"/>
          </a:p>
        </p:txBody>
      </p:sp>
      <p:sp>
        <p:nvSpPr>
          <p:cNvPr id="3" name="TextBox 2">
            <a:extLst>
              <a:ext uri="{FF2B5EF4-FFF2-40B4-BE49-F238E27FC236}">
                <a16:creationId xmlns:a16="http://schemas.microsoft.com/office/drawing/2014/main" id="{B119F0A6-89D7-ED5E-0C84-AE51E089D48B}"/>
              </a:ext>
            </a:extLst>
          </p:cNvPr>
          <p:cNvSpPr txBox="1"/>
          <p:nvPr/>
        </p:nvSpPr>
        <p:spPr>
          <a:xfrm>
            <a:off x="615950" y="2836507"/>
            <a:ext cx="22953177" cy="9245954"/>
          </a:xfrm>
          <a:prstGeom prst="rect">
            <a:avLst/>
          </a:prstGeom>
          <a:noFill/>
        </p:spPr>
        <p:txBody>
          <a:bodyPr wrap="square" lIns="0" tIns="0" rIns="0" bIns="0" rtlCol="0">
            <a:noAutofit/>
          </a:bodyPr>
          <a:lstStyle/>
          <a:p>
            <a:pPr marL="0" marR="0" lvl="0" indent="0" algn="just" defTabSz="914400" rtl="0" eaLnBrk="0" fontAlgn="base" latinLnBrk="0" hangingPunct="0">
              <a:lnSpc>
                <a:spcPct val="150000"/>
              </a:lnSpc>
              <a:spcBef>
                <a:spcPts val="0"/>
              </a:spcBef>
              <a:spcAft>
                <a:spcPts val="1200"/>
              </a:spcAft>
              <a:buClrTx/>
              <a:buSzTx/>
              <a:buFont typeface="Arial" panose="020B0604020202020204" pitchFamily="34" charset="0"/>
              <a:buNone/>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How do I get involved as an officer of the Arbitration Committee? </a:t>
            </a: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Contact our Co-Chairs Chiann Bao (</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hlinkClick r:id="rId2">
                  <a:extLst>
                    <a:ext uri="{A12FA001-AC4F-418D-AE19-62706E023703}">
                      <ahyp:hlinkClr xmlns:ahyp="http://schemas.microsoft.com/office/drawing/2018/hyperlinkcolor" val="tx"/>
                    </a:ext>
                  </a:extLst>
                </a:hlinkClick>
              </a:rPr>
              <a:t>chiann.bao@arb-boutique.com</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 and Kate Brown de Vejar (</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hlinkClick r:id="rId3">
                  <a:extLst>
                    <a:ext uri="{A12FA001-AC4F-418D-AE19-62706E023703}">
                      <ahyp:hlinkClr xmlns:ahyp="http://schemas.microsoft.com/office/drawing/2018/hyperlinkcolor" val="tx"/>
                    </a:ext>
                  </a:extLst>
                </a:hlinkClick>
              </a:rPr>
              <a:t>kate.browndevejar@dlapiper.com</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 </a:t>
            </a:r>
          </a:p>
          <a:p>
            <a:pPr marL="0" marR="0" lvl="0" indent="0" algn="just" defTabSz="914400" rtl="0" eaLnBrk="0" fontAlgn="base" latinLnBrk="0" hangingPunct="0">
              <a:lnSpc>
                <a:spcPct val="150000"/>
              </a:lnSpc>
              <a:spcBef>
                <a:spcPts val="0"/>
              </a:spcBef>
              <a:spcAft>
                <a:spcPts val="1200"/>
              </a:spcAft>
              <a:buClrTx/>
              <a:buSzTx/>
              <a:buFont typeface="Arial" panose="020B0604020202020204" pitchFamily="34" charset="0"/>
              <a:buNone/>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How do I get involved with a Subcommittee? </a:t>
            </a: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You can find contact details for all Subcomittee officers </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hlinkClick r:id="rId4">
                  <a:extLst>
                    <a:ext uri="{A12FA001-AC4F-418D-AE19-62706E023703}">
                      <ahyp:hlinkClr xmlns:ahyp="http://schemas.microsoft.com/office/drawing/2018/hyperlinkcolor" val="tx"/>
                    </a:ext>
                  </a:extLst>
                </a:hlinkClick>
              </a:rPr>
              <a:t>here</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a:t>
            </a:r>
          </a:p>
          <a:p>
            <a:pPr marL="0" marR="0" lvl="0" indent="0" algn="just" defTabSz="914400" rtl="0" eaLnBrk="0" fontAlgn="base" latinLnBrk="0" hangingPunct="0">
              <a:lnSpc>
                <a:spcPct val="150000"/>
              </a:lnSpc>
              <a:spcBef>
                <a:spcPts val="0"/>
              </a:spcBef>
              <a:spcAft>
                <a:spcPts val="1200"/>
              </a:spcAft>
              <a:buClrTx/>
              <a:buSzTx/>
              <a:buFont typeface="Arial" panose="020B0604020202020204" pitchFamily="34" charset="0"/>
              <a:buNone/>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How can I suggest ideas and who do I contact? </a:t>
            </a:r>
          </a:p>
          <a:p>
            <a:pPr marL="542925" marR="0" lvl="0" indent="-361950" algn="just" defTabSz="914400" rtl="0" eaLnBrk="0" fontAlgn="base" latinLnBrk="0" hangingPunct="0">
              <a:lnSpc>
                <a:spcPct val="150000"/>
              </a:lnSpc>
              <a:spcBef>
                <a:spcPts val="0"/>
              </a:spcBef>
              <a:spcAft>
                <a:spcPts val="1800"/>
              </a:spcAft>
              <a:buClrTx/>
              <a:buSzTx/>
              <a:buFont typeface="Wingdings" panose="05000000000000000000" pitchFamily="2" charset="2"/>
              <a:buChar char="ü"/>
              <a:tabLst/>
              <a:defRPr/>
            </a:pP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The Arbitration Committee is always open to suggestions and proposals! You can contact either our Co-Chairs or the Chairs for each Subcommitee (see contact details </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hlinkClick r:id="rId4">
                  <a:extLst>
                    <a:ext uri="{A12FA001-AC4F-418D-AE19-62706E023703}">
                      <ahyp:hlinkClr xmlns:ahyp="http://schemas.microsoft.com/office/drawing/2018/hyperlinkcolor" val="tx"/>
                    </a:ext>
                  </a:extLst>
                </a:hlinkClick>
              </a:rPr>
              <a:t>here</a:t>
            </a:r>
            <a:r>
              <a:rPr kumimoji="0" lang="en-US" sz="4400" b="0" i="0" u="none" strike="noStrike" kern="100" cap="none" spc="0" normalizeH="0" baseline="0" noProof="1">
                <a:ln>
                  <a:noFill/>
                </a:ln>
                <a:solidFill>
                  <a:srgbClr val="01277A"/>
                </a:solidFill>
                <a:effectLst/>
                <a:uLnTx/>
                <a:uFillTx/>
                <a:latin typeface="+mj-lt"/>
                <a:ea typeface="DengXian" panose="02010600030101010101" pitchFamily="2" charset="-122"/>
                <a:cs typeface="Arial" panose="020B0604020202020204" pitchFamily="34" charset="0"/>
              </a:rPr>
              <a:t>). </a:t>
            </a:r>
          </a:p>
          <a:p>
            <a:pPr algn="l"/>
            <a:endParaRPr lang="en-US" sz="4400" dirty="0">
              <a:solidFill>
                <a:srgbClr val="01277A"/>
              </a:solidFill>
              <a:latin typeface="+mj-lt"/>
            </a:endParaRPr>
          </a:p>
        </p:txBody>
      </p:sp>
    </p:spTree>
    <p:extLst>
      <p:ext uri="{BB962C8B-B14F-4D97-AF65-F5344CB8AC3E}">
        <p14:creationId xmlns:p14="http://schemas.microsoft.com/office/powerpoint/2010/main" val="1067992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nternational Bar Association - Wikipedia, la enciclopedia libre">
            <a:extLst>
              <a:ext uri="{FF2B5EF4-FFF2-40B4-BE49-F238E27FC236}">
                <a16:creationId xmlns:a16="http://schemas.microsoft.com/office/drawing/2014/main" id="{18C9D600-35A7-0827-E5D9-61803DD7BC11}"/>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382586" y="328106"/>
            <a:ext cx="5492920" cy="549292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1">
            <a:extLst>
              <a:ext uri="{FF2B5EF4-FFF2-40B4-BE49-F238E27FC236}">
                <a16:creationId xmlns:a16="http://schemas.microsoft.com/office/drawing/2014/main" id="{DD7F0AD5-4281-6840-044A-5836D85AE230}"/>
              </a:ext>
            </a:extLst>
          </p:cNvPr>
          <p:cNvSpPr/>
          <p:nvPr/>
        </p:nvSpPr>
        <p:spPr bwMode="auto">
          <a:xfrm>
            <a:off x="5441004" y="5923159"/>
            <a:ext cx="13501991" cy="54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marL="177800">
              <a:lnSpc>
                <a:spcPct val="90000"/>
              </a:lnSpc>
              <a:spcBef>
                <a:spcPts val="1000"/>
              </a:spcBef>
              <a:buFont typeface="Arial" panose="020B0604020202020204" pitchFamily="34" charset="0"/>
              <a:buChar char="•"/>
              <a:defRPr sz="2000">
                <a:solidFill>
                  <a:schemeClr val="tx1"/>
                </a:solidFill>
                <a:latin typeface="Gill Sans"/>
              </a:defRPr>
            </a:lvl1pPr>
            <a:lvl2pPr marL="742950" indent="-285750">
              <a:lnSpc>
                <a:spcPct val="90000"/>
              </a:lnSpc>
              <a:spcBef>
                <a:spcPts val="500"/>
              </a:spcBef>
              <a:buFont typeface="Arial" panose="020B0604020202020204" pitchFamily="34" charset="0"/>
              <a:buChar char="•"/>
              <a:defRPr sz="2000">
                <a:solidFill>
                  <a:schemeClr val="tx1"/>
                </a:solidFill>
                <a:latin typeface="Gill Sans"/>
              </a:defRPr>
            </a:lvl2pPr>
            <a:lvl3pPr marL="1143000" indent="-228600">
              <a:lnSpc>
                <a:spcPct val="90000"/>
              </a:lnSpc>
              <a:spcBef>
                <a:spcPts val="500"/>
              </a:spcBef>
              <a:buFont typeface="Arial" panose="020B0604020202020204" pitchFamily="34" charset="0"/>
              <a:buChar char="•"/>
              <a:defRPr sz="2000">
                <a:solidFill>
                  <a:schemeClr val="tx1"/>
                </a:solidFill>
                <a:latin typeface="Gill Sans"/>
              </a:defRPr>
            </a:lvl3pPr>
            <a:lvl4pPr marL="1600200" indent="-228600">
              <a:lnSpc>
                <a:spcPct val="90000"/>
              </a:lnSpc>
              <a:spcBef>
                <a:spcPts val="500"/>
              </a:spcBef>
              <a:buFont typeface="Arial" panose="020B0604020202020204" pitchFamily="34" charset="0"/>
              <a:buChar char="•"/>
              <a:defRPr sz="2000">
                <a:solidFill>
                  <a:schemeClr val="tx1"/>
                </a:solidFill>
                <a:latin typeface="Gill Sans"/>
              </a:defRPr>
            </a:lvl4pPr>
            <a:lvl5pPr marL="2057400" indent="-228600">
              <a:lnSpc>
                <a:spcPct val="90000"/>
              </a:lnSpc>
              <a:spcBef>
                <a:spcPts val="500"/>
              </a:spcBef>
              <a:buFont typeface="Arial" panose="020B0604020202020204" pitchFamily="34" charset="0"/>
              <a:buChar char="•"/>
              <a:defRPr sz="2000">
                <a:solidFill>
                  <a:schemeClr val="tx1"/>
                </a:solidFill>
                <a:latin typeface="Gill Sans"/>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9pPr>
          </a:lstStyle>
          <a:p>
            <a:pPr marL="177800" marR="0" lvl="0" indent="0" algn="ctr" defTabSz="914400" rtl="0" eaLnBrk="1" fontAlgn="base" latinLnBrk="0" hangingPunct="1">
              <a:lnSpc>
                <a:spcPct val="100000"/>
              </a:lnSpc>
              <a:spcBef>
                <a:spcPct val="0"/>
              </a:spcBef>
              <a:spcAft>
                <a:spcPct val="0"/>
              </a:spcAft>
              <a:buClrTx/>
              <a:buSzTx/>
              <a:buFontTx/>
              <a:buNone/>
              <a:defRPr/>
            </a:pPr>
            <a:r>
              <a:rPr lang="en-US" altLang="es-CL" sz="6600" b="1" dirty="0">
                <a:solidFill>
                  <a:srgbClr val="FFFFFF"/>
                </a:solidFill>
                <a:latin typeface="+mj-lt"/>
                <a:ea typeface="ヒラギノ角ゴ ProN W3"/>
                <a:cs typeface="Arial" panose="020B0604020202020204" pitchFamily="34" charset="0"/>
                <a:sym typeface="Gill Sans"/>
              </a:rPr>
              <a:t>The </a:t>
            </a:r>
            <a:r>
              <a:rPr lang="en-US" altLang="es-CL" sz="6600" b="1" dirty="0">
                <a:solidFill>
                  <a:schemeClr val="accent1">
                    <a:lumMod val="75000"/>
                  </a:schemeClr>
                </a:solidFill>
                <a:latin typeface="+mj-lt"/>
                <a:ea typeface="ヒラギノ角ゴ ProN W3"/>
                <a:cs typeface="Arial" panose="020B0604020202020204" pitchFamily="34" charset="0"/>
                <a:sym typeface="Gill Sans"/>
              </a:rPr>
              <a:t>International Bar Association</a:t>
            </a:r>
          </a:p>
          <a:p>
            <a:pPr marL="177800" marR="0" lvl="0" indent="0" algn="ctr" defTabSz="914400" rtl="0" eaLnBrk="1" fontAlgn="base" latinLnBrk="0" hangingPunct="1">
              <a:lnSpc>
                <a:spcPct val="100000"/>
              </a:lnSpc>
              <a:spcBef>
                <a:spcPct val="0"/>
              </a:spcBef>
              <a:spcAft>
                <a:spcPct val="0"/>
              </a:spcAft>
              <a:buClrTx/>
              <a:buSzTx/>
              <a:buFontTx/>
              <a:buNone/>
              <a:defRPr/>
            </a:pPr>
            <a:endParaRPr kumimoji="0" lang="es-ES" altLang="es-CL" sz="6600" i="0" u="none" strike="noStrike" kern="1200" cap="none" spc="0" normalizeH="0" baseline="0" noProof="0" dirty="0">
              <a:ln>
                <a:noFill/>
              </a:ln>
              <a:solidFill>
                <a:srgbClr val="FFFFFF"/>
              </a:solidFill>
              <a:effectLst/>
              <a:uLnTx/>
              <a:uFillTx/>
              <a:latin typeface="+mj-lt"/>
              <a:ea typeface="ヒラギノ角ゴ ProN W3"/>
              <a:cs typeface="Arial" panose="020B0604020202020204" pitchFamily="34" charset="0"/>
              <a:sym typeface="Gill Sans"/>
            </a:endParaRPr>
          </a:p>
          <a:p>
            <a:pPr marL="177800" marR="0" lvl="0" indent="0" algn="l" defTabSz="914400" rtl="0" eaLnBrk="1" fontAlgn="base" latinLnBrk="0" hangingPunct="1">
              <a:lnSpc>
                <a:spcPct val="100000"/>
              </a:lnSpc>
              <a:spcBef>
                <a:spcPct val="0"/>
              </a:spcBef>
              <a:spcAft>
                <a:spcPct val="0"/>
              </a:spcAft>
              <a:buClrTx/>
              <a:buSzTx/>
              <a:buFontTx/>
              <a:buNone/>
              <a:defRPr/>
            </a:pPr>
            <a:endParaRPr kumimoji="0" lang="es-ES" altLang="es-CL" sz="6600" b="0" i="0" u="none" strike="noStrike" kern="1200" cap="none" spc="0" normalizeH="0" baseline="0" noProof="0" dirty="0">
              <a:ln>
                <a:noFill/>
              </a:ln>
              <a:solidFill>
                <a:srgbClr val="FFFFFF"/>
              </a:solidFill>
              <a:effectLst/>
              <a:uLnTx/>
              <a:uFillTx/>
              <a:latin typeface="+mj-lt"/>
              <a:ea typeface="ヒラギノ角ゴ ProN W3"/>
              <a:cs typeface="ヒラギノ角ゴ ProN W3"/>
              <a:sym typeface="Gill Sans"/>
            </a:endParaRPr>
          </a:p>
        </p:txBody>
      </p:sp>
      <p:sp>
        <p:nvSpPr>
          <p:cNvPr id="4" name="Rectangle 1">
            <a:extLst>
              <a:ext uri="{FF2B5EF4-FFF2-40B4-BE49-F238E27FC236}">
                <a16:creationId xmlns:a16="http://schemas.microsoft.com/office/drawing/2014/main" id="{1543833D-2A59-D10C-B9E9-E99DEBD0803C}"/>
              </a:ext>
            </a:extLst>
          </p:cNvPr>
          <p:cNvSpPr/>
          <p:nvPr/>
        </p:nvSpPr>
        <p:spPr bwMode="auto">
          <a:xfrm>
            <a:off x="9141887" y="6858000"/>
            <a:ext cx="7803696" cy="115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marL="177800">
              <a:lnSpc>
                <a:spcPct val="90000"/>
              </a:lnSpc>
              <a:spcBef>
                <a:spcPts val="1000"/>
              </a:spcBef>
              <a:buFont typeface="Arial" panose="020B0604020202020204" pitchFamily="34" charset="0"/>
              <a:buChar char="•"/>
              <a:defRPr sz="2000">
                <a:solidFill>
                  <a:schemeClr val="tx1"/>
                </a:solidFill>
                <a:latin typeface="Gill Sans"/>
              </a:defRPr>
            </a:lvl1pPr>
            <a:lvl2pPr marL="742950" indent="-285750">
              <a:lnSpc>
                <a:spcPct val="90000"/>
              </a:lnSpc>
              <a:spcBef>
                <a:spcPts val="500"/>
              </a:spcBef>
              <a:buFont typeface="Arial" panose="020B0604020202020204" pitchFamily="34" charset="0"/>
              <a:buChar char="•"/>
              <a:defRPr sz="2000">
                <a:solidFill>
                  <a:schemeClr val="tx1"/>
                </a:solidFill>
                <a:latin typeface="Gill Sans"/>
              </a:defRPr>
            </a:lvl2pPr>
            <a:lvl3pPr marL="1143000" indent="-228600">
              <a:lnSpc>
                <a:spcPct val="90000"/>
              </a:lnSpc>
              <a:spcBef>
                <a:spcPts val="500"/>
              </a:spcBef>
              <a:buFont typeface="Arial" panose="020B0604020202020204" pitchFamily="34" charset="0"/>
              <a:buChar char="•"/>
              <a:defRPr sz="2000">
                <a:solidFill>
                  <a:schemeClr val="tx1"/>
                </a:solidFill>
                <a:latin typeface="Gill Sans"/>
              </a:defRPr>
            </a:lvl3pPr>
            <a:lvl4pPr marL="1600200" indent="-228600">
              <a:lnSpc>
                <a:spcPct val="90000"/>
              </a:lnSpc>
              <a:spcBef>
                <a:spcPts val="500"/>
              </a:spcBef>
              <a:buFont typeface="Arial" panose="020B0604020202020204" pitchFamily="34" charset="0"/>
              <a:buChar char="•"/>
              <a:defRPr sz="2000">
                <a:solidFill>
                  <a:schemeClr val="tx1"/>
                </a:solidFill>
                <a:latin typeface="Gill Sans"/>
              </a:defRPr>
            </a:lvl4pPr>
            <a:lvl5pPr marL="2057400" indent="-228600">
              <a:lnSpc>
                <a:spcPct val="90000"/>
              </a:lnSpc>
              <a:spcBef>
                <a:spcPts val="500"/>
              </a:spcBef>
              <a:buFont typeface="Arial" panose="020B0604020202020204" pitchFamily="34" charset="0"/>
              <a:buChar char="•"/>
              <a:defRPr sz="2000">
                <a:solidFill>
                  <a:schemeClr val="tx1"/>
                </a:solidFill>
                <a:latin typeface="Gill Sans"/>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Gill Sans"/>
              </a:defRPr>
            </a:lvl9pPr>
          </a:lstStyle>
          <a:p>
            <a:pPr marL="177800" marR="0" lvl="0" indent="0" algn="ctr" defTabSz="914400" rtl="0" eaLnBrk="1" fontAlgn="base" latinLnBrk="0" hangingPunct="1">
              <a:lnSpc>
                <a:spcPct val="100000"/>
              </a:lnSpc>
              <a:spcBef>
                <a:spcPct val="0"/>
              </a:spcBef>
              <a:spcAft>
                <a:spcPct val="0"/>
              </a:spcAft>
              <a:buClrTx/>
              <a:buSzTx/>
              <a:buFontTx/>
              <a:buNone/>
              <a:defRPr/>
            </a:pPr>
            <a:r>
              <a:rPr lang="en-US" altLang="es-CL" sz="5400" b="1" dirty="0">
                <a:solidFill>
                  <a:schemeClr val="accent1">
                    <a:lumMod val="75000"/>
                  </a:schemeClr>
                </a:solidFill>
                <a:latin typeface="+mj-lt"/>
                <a:ea typeface="ヒラギノ角ゴ ProN W3"/>
                <a:cs typeface="Arial" panose="020B0604020202020204" pitchFamily="34" charset="0"/>
                <a:sym typeface="Gill Sans"/>
              </a:rPr>
              <a:t>Arbitration Committee 	</a:t>
            </a:r>
            <a:r>
              <a:rPr lang="es-ES" altLang="es-CL" sz="5400" b="1" dirty="0">
                <a:solidFill>
                  <a:schemeClr val="accent1">
                    <a:lumMod val="75000"/>
                  </a:schemeClr>
                </a:solidFill>
                <a:latin typeface="+mj-lt"/>
                <a:ea typeface="ヒラギノ角ゴ ProN W3"/>
                <a:cs typeface="Arial" panose="020B0604020202020204" pitchFamily="34" charset="0"/>
                <a:sym typeface="Gill Sans"/>
              </a:rPr>
              <a:t>					</a:t>
            </a:r>
            <a:endParaRPr kumimoji="0" lang="es-ES" altLang="es-CL" sz="5400" b="1" i="0" u="none" strike="noStrike" kern="1200" cap="none" spc="0" normalizeH="0" baseline="0" noProof="0" dirty="0">
              <a:ln>
                <a:noFill/>
              </a:ln>
              <a:solidFill>
                <a:schemeClr val="accent1">
                  <a:lumMod val="75000"/>
                </a:schemeClr>
              </a:solidFill>
              <a:effectLst/>
              <a:uLnTx/>
              <a:uFillTx/>
              <a:latin typeface="+mj-lt"/>
              <a:ea typeface="ヒラギノ角ゴ ProN W3"/>
              <a:cs typeface="Arial" panose="020B0604020202020204" pitchFamily="34" charset="0"/>
              <a:sym typeface="Gill Sans"/>
            </a:endParaRPr>
          </a:p>
          <a:p>
            <a:pPr marL="177800" marR="0" lvl="0" indent="0" algn="ctr" defTabSz="914400" rtl="0" eaLnBrk="1" fontAlgn="base" latinLnBrk="0" hangingPunct="1">
              <a:lnSpc>
                <a:spcPct val="100000"/>
              </a:lnSpc>
              <a:spcBef>
                <a:spcPct val="0"/>
              </a:spcBef>
              <a:spcAft>
                <a:spcPct val="0"/>
              </a:spcAft>
              <a:buClrTx/>
              <a:buSzTx/>
              <a:buFontTx/>
              <a:buNone/>
              <a:defRPr/>
            </a:pPr>
            <a:endParaRPr kumimoji="0" lang="es-ES" altLang="es-CL" sz="5400" i="0" u="none" strike="noStrike" kern="1200" cap="none" spc="0" normalizeH="0" baseline="0" noProof="0" dirty="0">
              <a:ln>
                <a:noFill/>
              </a:ln>
              <a:solidFill>
                <a:srgbClr val="FFFFFF"/>
              </a:solidFill>
              <a:effectLst/>
              <a:uLnTx/>
              <a:uFillTx/>
              <a:latin typeface="+mj-lt"/>
              <a:ea typeface="ヒラギノ角ゴ ProN W3"/>
              <a:cs typeface="Arial" panose="020B0604020202020204" pitchFamily="34" charset="0"/>
              <a:sym typeface="Gill Sans"/>
            </a:endParaRPr>
          </a:p>
          <a:p>
            <a:pPr marL="177800" marR="0" lvl="0" indent="0" algn="l" defTabSz="914400" rtl="0" eaLnBrk="1" fontAlgn="base" latinLnBrk="0" hangingPunct="1">
              <a:lnSpc>
                <a:spcPct val="100000"/>
              </a:lnSpc>
              <a:spcBef>
                <a:spcPct val="0"/>
              </a:spcBef>
              <a:spcAft>
                <a:spcPct val="0"/>
              </a:spcAft>
              <a:buClrTx/>
              <a:buSzTx/>
              <a:buFontTx/>
              <a:buNone/>
              <a:defRPr/>
            </a:pPr>
            <a:endParaRPr kumimoji="0" lang="es-ES" altLang="es-CL" sz="5400" b="0" i="0" u="none" strike="noStrike" kern="1200" cap="none" spc="0" normalizeH="0" baseline="0" noProof="0" dirty="0">
              <a:ln>
                <a:noFill/>
              </a:ln>
              <a:solidFill>
                <a:srgbClr val="FFFFFF"/>
              </a:solidFill>
              <a:effectLst/>
              <a:uLnTx/>
              <a:uFillTx/>
              <a:latin typeface="+mj-lt"/>
              <a:ea typeface="ヒラギノ角ゴ ProN W3"/>
              <a:cs typeface="ヒラギノ角ゴ ProN W3"/>
              <a:sym typeface="Gill Sans"/>
            </a:endParaRPr>
          </a:p>
        </p:txBody>
      </p:sp>
      <p:sp>
        <p:nvSpPr>
          <p:cNvPr id="5" name="CuadroTexto 2">
            <a:extLst>
              <a:ext uri="{FF2B5EF4-FFF2-40B4-BE49-F238E27FC236}">
                <a16:creationId xmlns:a16="http://schemas.microsoft.com/office/drawing/2014/main" id="{192F7F20-695B-C128-C4E4-80B64E7C54B0}"/>
              </a:ext>
            </a:extLst>
          </p:cNvPr>
          <p:cNvSpPr txBox="1"/>
          <p:nvPr/>
        </p:nvSpPr>
        <p:spPr>
          <a:xfrm>
            <a:off x="654961" y="9917803"/>
            <a:ext cx="10512392" cy="3170099"/>
          </a:xfrm>
          <a:prstGeom prst="rect">
            <a:avLst/>
          </a:prstGeom>
          <a:noFill/>
          <a:ln>
            <a:noFill/>
          </a:ln>
        </p:spPr>
        <p:txBody>
          <a:bodyPr wrap="square" rtlCol="0">
            <a:spAutoFit/>
          </a:bodyPr>
          <a:lstStyle/>
          <a:p>
            <a:pPr defTabSz="914400"/>
            <a:r>
              <a:rPr lang="en-US" sz="4000" dirty="0">
                <a:solidFill>
                  <a:srgbClr val="5B9BD5">
                    <a:lumMod val="75000"/>
                  </a:srgbClr>
                </a:solidFill>
                <a:latin typeface="+mj-lt"/>
                <a:cs typeface="Arial"/>
              </a:rPr>
              <a:t>For further information, make sure to check out the </a:t>
            </a:r>
            <a:r>
              <a:rPr lang="en-US" sz="4000" dirty="0" err="1">
                <a:solidFill>
                  <a:srgbClr val="5B9BD5">
                    <a:lumMod val="75000"/>
                  </a:srgbClr>
                </a:solidFill>
                <a:latin typeface="+mj-lt"/>
                <a:cs typeface="Arial"/>
              </a:rPr>
              <a:t>IBA’s</a:t>
            </a:r>
            <a:r>
              <a:rPr lang="en-US" sz="4000" dirty="0">
                <a:solidFill>
                  <a:srgbClr val="5B9BD5">
                    <a:lumMod val="75000"/>
                  </a:srgbClr>
                </a:solidFill>
                <a:latin typeface="+mj-lt"/>
                <a:cs typeface="Arial"/>
              </a:rPr>
              <a:t> website: </a:t>
            </a:r>
            <a:r>
              <a:rPr lang="en-US" sz="4000" dirty="0">
                <a:solidFill>
                  <a:srgbClr val="5B9BD5">
                    <a:lumMod val="75000"/>
                  </a:srgbClr>
                </a:solidFill>
                <a:latin typeface="+mj-lt"/>
                <a:cs typeface="Arial"/>
                <a:hlinkClick r:id="rId3"/>
              </a:rPr>
              <a:t>www.ibanet.org</a:t>
            </a:r>
            <a:endParaRPr lang="en-US" sz="4000" dirty="0">
              <a:solidFill>
                <a:srgbClr val="5B9BD5">
                  <a:lumMod val="75000"/>
                </a:srgbClr>
              </a:solidFill>
              <a:latin typeface="+mj-lt"/>
              <a:cs typeface="Arial"/>
            </a:endParaRPr>
          </a:p>
          <a:p>
            <a:pPr defTabSz="914400"/>
            <a:endParaRPr lang="en-US" sz="4000" dirty="0">
              <a:solidFill>
                <a:srgbClr val="5B9BD5">
                  <a:lumMod val="75000"/>
                </a:srgbClr>
              </a:solidFill>
              <a:latin typeface="+mj-lt"/>
              <a:cs typeface="Arial"/>
            </a:endParaRPr>
          </a:p>
          <a:p>
            <a:pPr defTabSz="914400"/>
            <a:r>
              <a:rPr lang="en-US" sz="4000" dirty="0">
                <a:solidFill>
                  <a:srgbClr val="5B9BD5">
                    <a:lumMod val="75000"/>
                  </a:srgbClr>
                </a:solidFill>
                <a:latin typeface="+mj-lt"/>
                <a:cs typeface="Arial"/>
              </a:rPr>
              <a:t>And the Arbitration Committee’s </a:t>
            </a:r>
            <a:r>
              <a:rPr lang="en-US" sz="4000" dirty="0">
                <a:solidFill>
                  <a:srgbClr val="5B9BD5">
                    <a:lumMod val="75000"/>
                  </a:srgbClr>
                </a:solidFill>
                <a:latin typeface="+mj-lt"/>
                <a:cs typeface="Arial"/>
                <a:hlinkClick r:id="rId4"/>
              </a:rPr>
              <a:t>subdomain</a:t>
            </a:r>
            <a:r>
              <a:rPr lang="en-US" sz="4000" dirty="0">
                <a:solidFill>
                  <a:srgbClr val="5B9BD5">
                    <a:lumMod val="75000"/>
                  </a:srgbClr>
                </a:solidFill>
                <a:latin typeface="+mj-lt"/>
                <a:cs typeface="Arial"/>
              </a:rPr>
              <a:t>!</a:t>
            </a:r>
          </a:p>
          <a:p>
            <a:pPr defTabSz="914400"/>
            <a:endParaRPr lang="en-US" sz="4000" dirty="0">
              <a:solidFill>
                <a:srgbClr val="5B9BD5">
                  <a:lumMod val="75000"/>
                </a:srgbClr>
              </a:solidFill>
              <a:latin typeface="+mj-lt"/>
              <a:cs typeface="Arial"/>
            </a:endParaRPr>
          </a:p>
        </p:txBody>
      </p:sp>
    </p:spTree>
    <p:extLst>
      <p:ext uri="{BB962C8B-B14F-4D97-AF65-F5344CB8AC3E}">
        <p14:creationId xmlns:p14="http://schemas.microsoft.com/office/powerpoint/2010/main" val="2673534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4B554-6A93-0A30-631E-148CD0CDCB73}"/>
              </a:ext>
            </a:extLst>
          </p:cNvPr>
          <p:cNvSpPr>
            <a:spLocks noGrp="1"/>
          </p:cNvSpPr>
          <p:nvPr>
            <p:ph type="title"/>
          </p:nvPr>
        </p:nvSpPr>
        <p:spPr>
          <a:xfrm>
            <a:off x="615950" y="895345"/>
            <a:ext cx="21882100" cy="1462087"/>
          </a:xfrm>
        </p:spPr>
        <p:txBody>
          <a:bodyPr/>
          <a:lstStyle/>
          <a:p>
            <a:r>
              <a:rPr lang="en-US" dirty="0"/>
              <a:t>I. Why the IBA?</a:t>
            </a:r>
          </a:p>
        </p:txBody>
      </p:sp>
      <p:sp>
        <p:nvSpPr>
          <p:cNvPr id="4" name="Slide Number Placeholder 3">
            <a:extLst>
              <a:ext uri="{FF2B5EF4-FFF2-40B4-BE49-F238E27FC236}">
                <a16:creationId xmlns:a16="http://schemas.microsoft.com/office/drawing/2014/main" id="{141E0B39-9769-37DC-87BE-9D0EC21345F1}"/>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3</a:t>
            </a:fld>
            <a:endParaRPr lang="en-GB"/>
          </a:p>
        </p:txBody>
      </p:sp>
      <p:sp>
        <p:nvSpPr>
          <p:cNvPr id="5" name="TextBox 4">
            <a:extLst>
              <a:ext uri="{FF2B5EF4-FFF2-40B4-BE49-F238E27FC236}">
                <a16:creationId xmlns:a16="http://schemas.microsoft.com/office/drawing/2014/main" id="{B5CE5A16-09DF-74B4-09B8-61991694FCF5}"/>
              </a:ext>
            </a:extLst>
          </p:cNvPr>
          <p:cNvSpPr txBox="1"/>
          <p:nvPr/>
        </p:nvSpPr>
        <p:spPr>
          <a:xfrm>
            <a:off x="615950" y="2911151"/>
            <a:ext cx="22953177" cy="9685176"/>
          </a:xfrm>
          <a:prstGeom prst="rect">
            <a:avLst/>
          </a:prstGeom>
          <a:noFill/>
        </p:spPr>
        <p:txBody>
          <a:bodyPr wrap="square" lIns="0" tIns="0" rIns="0" bIns="0" rtlCol="0">
            <a:noAutofit/>
          </a:bodyPr>
          <a:lstStyle/>
          <a:p>
            <a:pPr algn="l">
              <a:lnSpc>
                <a:spcPct val="150000"/>
              </a:lnSpc>
            </a:pPr>
            <a:r>
              <a:rPr lang="en-US" sz="4400" dirty="0">
                <a:solidFill>
                  <a:srgbClr val="01277A"/>
                </a:solidFill>
                <a:latin typeface="Aptos Display" panose="020B0004020202020204" pitchFamily="34" charset="0"/>
              </a:rPr>
              <a:t>With so many organizations vying for your participation, why choose the IBA Arbitration Committee? </a:t>
            </a:r>
            <a:br>
              <a:rPr lang="en-US" sz="4400" dirty="0">
                <a:solidFill>
                  <a:srgbClr val="01277A"/>
                </a:solidFill>
                <a:latin typeface="Aptos Display" panose="020B0004020202020204" pitchFamily="34" charset="0"/>
              </a:rPr>
            </a:br>
            <a:r>
              <a:rPr lang="en-US" sz="4400" b="1" dirty="0">
                <a:solidFill>
                  <a:srgbClr val="01277A"/>
                </a:solidFill>
                <a:latin typeface="Aptos Display" panose="020B0004020202020204" pitchFamily="34" charset="0"/>
              </a:rPr>
              <a:t>It’s simple, really!</a:t>
            </a:r>
          </a:p>
          <a:p>
            <a:pPr marL="571500" indent="-571500" algn="l">
              <a:lnSpc>
                <a:spcPct val="150000"/>
              </a:lnSpc>
              <a:buFont typeface="Arial" panose="020B0604020202020204" pitchFamily="34" charset="0"/>
              <a:buChar char="•"/>
            </a:pPr>
            <a:r>
              <a:rPr lang="en-US" sz="4400" dirty="0">
                <a:solidFill>
                  <a:srgbClr val="01277A"/>
                </a:solidFill>
                <a:latin typeface="Aptos Display" panose="020B0004020202020204" pitchFamily="34" charset="0"/>
              </a:rPr>
              <a:t>The Arbitration Committee is the premiere networking organization in the world for the arbitration community. </a:t>
            </a:r>
          </a:p>
          <a:p>
            <a:pPr marL="571500" indent="-571500" algn="l">
              <a:lnSpc>
                <a:spcPct val="150000"/>
              </a:lnSpc>
              <a:buFont typeface="Arial" panose="020B0604020202020204" pitchFamily="34" charset="0"/>
              <a:buChar char="•"/>
            </a:pPr>
            <a:r>
              <a:rPr lang="en-US" sz="4400" dirty="0">
                <a:solidFill>
                  <a:srgbClr val="01277A"/>
                </a:solidFill>
                <a:latin typeface="Aptos Display" panose="020B0004020202020204" pitchFamily="34" charset="0"/>
              </a:rPr>
              <a:t>While other arbitration organizations are connected to an arbitral institution or regionally focused, the IBA has a truly global mandate.  </a:t>
            </a:r>
          </a:p>
          <a:p>
            <a:pPr marL="571500" indent="-571500" algn="l">
              <a:lnSpc>
                <a:spcPct val="150000"/>
              </a:lnSpc>
              <a:buFont typeface="Arial" panose="020B0604020202020204" pitchFamily="34" charset="0"/>
              <a:buChar char="•"/>
            </a:pPr>
            <a:r>
              <a:rPr lang="en-US" sz="4400" dirty="0">
                <a:solidFill>
                  <a:srgbClr val="01277A"/>
                </a:solidFill>
                <a:latin typeface="Aptos Display" panose="020B0004020202020204" pitchFamily="34" charset="0"/>
              </a:rPr>
              <a:t>We bring together arbitration lawyers from across the globe to define and shape the future of international arbitration together. </a:t>
            </a:r>
          </a:p>
          <a:p>
            <a:pPr algn="l">
              <a:lnSpc>
                <a:spcPct val="150000"/>
              </a:lnSpc>
            </a:pPr>
            <a:endParaRPr lang="en-US" sz="4400" dirty="0" err="1">
              <a:solidFill>
                <a:srgbClr val="01277A"/>
              </a:solidFill>
              <a:latin typeface="Aptos Display" panose="020B0004020202020204" pitchFamily="34" charset="0"/>
            </a:endParaRPr>
          </a:p>
        </p:txBody>
      </p:sp>
      <p:sp>
        <p:nvSpPr>
          <p:cNvPr id="9" name="Footer Placeholder 1">
            <a:extLst>
              <a:ext uri="{FF2B5EF4-FFF2-40B4-BE49-F238E27FC236}">
                <a16:creationId xmlns:a16="http://schemas.microsoft.com/office/drawing/2014/main" id="{4FBBD0EF-71E6-EBC4-AA96-59EEE343E5CE}"/>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Tree>
    <p:extLst>
      <p:ext uri="{BB962C8B-B14F-4D97-AF65-F5344CB8AC3E}">
        <p14:creationId xmlns:p14="http://schemas.microsoft.com/office/powerpoint/2010/main" val="2182827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6D8FF-8BED-39C0-00E0-5F58D91039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FD0369-215F-E371-0DDE-333A8ECE1281}"/>
              </a:ext>
            </a:extLst>
          </p:cNvPr>
          <p:cNvSpPr>
            <a:spLocks noGrp="1"/>
          </p:cNvSpPr>
          <p:nvPr>
            <p:ph type="title"/>
          </p:nvPr>
        </p:nvSpPr>
        <p:spPr>
          <a:xfrm>
            <a:off x="615950" y="895345"/>
            <a:ext cx="21882100" cy="1462087"/>
          </a:xfrm>
        </p:spPr>
        <p:txBody>
          <a:bodyPr/>
          <a:lstStyle/>
          <a:p>
            <a:r>
              <a:rPr lang="en-US" dirty="0"/>
              <a:t>I. Why the IBA?</a:t>
            </a:r>
          </a:p>
        </p:txBody>
      </p:sp>
      <p:sp>
        <p:nvSpPr>
          <p:cNvPr id="4" name="Slide Number Placeholder 3">
            <a:extLst>
              <a:ext uri="{FF2B5EF4-FFF2-40B4-BE49-F238E27FC236}">
                <a16:creationId xmlns:a16="http://schemas.microsoft.com/office/drawing/2014/main" id="{8FA448C4-4C86-C538-F805-2BE5B25FBB3D}"/>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4</a:t>
            </a:fld>
            <a:endParaRPr lang="en-GB"/>
          </a:p>
        </p:txBody>
      </p:sp>
      <p:sp>
        <p:nvSpPr>
          <p:cNvPr id="5" name="TextBox 4">
            <a:extLst>
              <a:ext uri="{FF2B5EF4-FFF2-40B4-BE49-F238E27FC236}">
                <a16:creationId xmlns:a16="http://schemas.microsoft.com/office/drawing/2014/main" id="{4E79F94F-9143-3F61-5373-318229AFBC23}"/>
              </a:ext>
            </a:extLst>
          </p:cNvPr>
          <p:cNvSpPr txBox="1"/>
          <p:nvPr/>
        </p:nvSpPr>
        <p:spPr>
          <a:xfrm>
            <a:off x="615950" y="2911151"/>
            <a:ext cx="22953177" cy="9685176"/>
          </a:xfrm>
          <a:prstGeom prst="rect">
            <a:avLst/>
          </a:prstGeom>
          <a:noFill/>
        </p:spPr>
        <p:txBody>
          <a:bodyPr wrap="square" lIns="0" tIns="0" rIns="0" bIns="0" rtlCol="0">
            <a:noAutofit/>
          </a:bodyPr>
          <a:lstStyle/>
          <a:p>
            <a:pPr marL="571500" indent="-571500" algn="l">
              <a:lnSpc>
                <a:spcPct val="150000"/>
              </a:lnSpc>
              <a:buFont typeface="Arial" panose="020B0604020202020204" pitchFamily="34" charset="0"/>
              <a:buChar char="•"/>
            </a:pPr>
            <a:r>
              <a:rPr lang="en-US" sz="4400" dirty="0">
                <a:solidFill>
                  <a:srgbClr val="01277A"/>
                </a:solidFill>
                <a:latin typeface="Aptos Display" panose="020B0004020202020204" pitchFamily="34" charset="0"/>
              </a:rPr>
              <a:t>The Arbitration Committee’s work encompasses a wide scope of projects and mandates, including studying new areas of arbitral practice and developing reports, engaging with in-house counsel, arbitral institutions and regional bodies.</a:t>
            </a:r>
          </a:p>
          <a:p>
            <a:pPr marL="571500" indent="-571500" algn="l">
              <a:lnSpc>
                <a:spcPct val="150000"/>
              </a:lnSpc>
              <a:buFont typeface="Arial" panose="020B0604020202020204" pitchFamily="34" charset="0"/>
              <a:buChar char="•"/>
            </a:pPr>
            <a:r>
              <a:rPr lang="en-US" sz="4400" dirty="0">
                <a:solidFill>
                  <a:srgbClr val="01277A"/>
                </a:solidFill>
                <a:latin typeface="Aptos Display" panose="020B0004020202020204" pitchFamily="34" charset="0"/>
              </a:rPr>
              <a:t>We maintain a widely used set of arbitration guidelines and rules implemented by tribunals world-wide and are considered to reflect the most globally relevant and cutting-edge guidelines for arbitral practice.</a:t>
            </a:r>
          </a:p>
          <a:p>
            <a:pPr algn="l">
              <a:lnSpc>
                <a:spcPct val="150000"/>
              </a:lnSpc>
            </a:pPr>
            <a:endParaRPr lang="en-US" sz="4400" dirty="0" err="1">
              <a:solidFill>
                <a:schemeClr val="tx2">
                  <a:lumMod val="75000"/>
                </a:schemeClr>
              </a:solidFill>
              <a:latin typeface="Aptos Display" panose="020B0004020202020204" pitchFamily="34" charset="0"/>
            </a:endParaRPr>
          </a:p>
        </p:txBody>
      </p:sp>
      <p:sp>
        <p:nvSpPr>
          <p:cNvPr id="9" name="Footer Placeholder 1">
            <a:extLst>
              <a:ext uri="{FF2B5EF4-FFF2-40B4-BE49-F238E27FC236}">
                <a16:creationId xmlns:a16="http://schemas.microsoft.com/office/drawing/2014/main" id="{F7942BE7-E3C1-9065-19EE-9548056F1109}"/>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Tree>
    <p:extLst>
      <p:ext uri="{BB962C8B-B14F-4D97-AF65-F5344CB8AC3E}">
        <p14:creationId xmlns:p14="http://schemas.microsoft.com/office/powerpoint/2010/main" val="503331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EE0B1E-F824-BADD-6A6B-AEA74325F912}"/>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C804CA4-5635-8252-BB06-937D72CCDD05}"/>
              </a:ext>
            </a:extLst>
          </p:cNvPr>
          <p:cNvSpPr>
            <a:spLocks noGrp="1"/>
          </p:cNvSpPr>
          <p:nvPr>
            <p:ph type="sldNum" sz="quarter" idx="11"/>
          </p:nvPr>
        </p:nvSpPr>
        <p:spPr/>
        <p:txBody>
          <a:bodyPr/>
          <a:lstStyle/>
          <a:p>
            <a:fld id="{6F7BF066-D798-4C6A-BBF7-9CBF7F180CB0}" type="slidenum">
              <a:rPr lang="en-GB" smtClean="0"/>
              <a:pPr/>
              <a:t>5</a:t>
            </a:fld>
            <a:endParaRPr lang="en-GB"/>
          </a:p>
        </p:txBody>
      </p:sp>
      <p:sp>
        <p:nvSpPr>
          <p:cNvPr id="4" name="Title 3">
            <a:extLst>
              <a:ext uri="{FF2B5EF4-FFF2-40B4-BE49-F238E27FC236}">
                <a16:creationId xmlns:a16="http://schemas.microsoft.com/office/drawing/2014/main" id="{C769E2EF-B44E-981F-6AF9-DCDACF05366E}"/>
              </a:ext>
            </a:extLst>
          </p:cNvPr>
          <p:cNvSpPr>
            <a:spLocks noGrp="1"/>
          </p:cNvSpPr>
          <p:nvPr>
            <p:ph type="title"/>
          </p:nvPr>
        </p:nvSpPr>
        <p:spPr/>
        <p:txBody>
          <a:bodyPr/>
          <a:lstStyle/>
          <a:p>
            <a:pPr marL="1027113" indent="-1027113"/>
            <a:r>
              <a:rPr lang="en-US" dirty="0"/>
              <a:t>II. Background and </a:t>
            </a:r>
            <a:br>
              <a:rPr lang="en-US" dirty="0"/>
            </a:br>
            <a:r>
              <a:rPr lang="en-US" dirty="0"/>
              <a:t>Core Benefits of </a:t>
            </a:r>
            <a:br>
              <a:rPr lang="en-US" dirty="0"/>
            </a:br>
            <a:r>
              <a:rPr lang="en-US" dirty="0"/>
              <a:t>IBA Membership</a:t>
            </a:r>
          </a:p>
        </p:txBody>
      </p:sp>
      <p:sp>
        <p:nvSpPr>
          <p:cNvPr id="5" name="Text Placeholder 4">
            <a:extLst>
              <a:ext uri="{FF2B5EF4-FFF2-40B4-BE49-F238E27FC236}">
                <a16:creationId xmlns:a16="http://schemas.microsoft.com/office/drawing/2014/main" id="{1876C428-8383-F719-7B2B-2382F7B730D1}"/>
              </a:ext>
            </a:extLst>
          </p:cNvPr>
          <p:cNvSpPr>
            <a:spLocks noGrp="1"/>
          </p:cNvSpPr>
          <p:nvPr>
            <p:ph type="body" sz="quarter" idx="12"/>
          </p:nvPr>
        </p:nvSpPr>
        <p:spPr/>
        <p:txBody>
          <a:bodyPr/>
          <a:lstStyle/>
          <a:p>
            <a:endParaRPr lang="en-US"/>
          </a:p>
        </p:txBody>
      </p:sp>
      <p:sp>
        <p:nvSpPr>
          <p:cNvPr id="6" name="Footer Placeholder 1">
            <a:extLst>
              <a:ext uri="{FF2B5EF4-FFF2-40B4-BE49-F238E27FC236}">
                <a16:creationId xmlns:a16="http://schemas.microsoft.com/office/drawing/2014/main" id="{59B61939-BE94-036A-BF4B-C1A4966F216E}"/>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Tree>
    <p:extLst>
      <p:ext uri="{BB962C8B-B14F-4D97-AF65-F5344CB8AC3E}">
        <p14:creationId xmlns:p14="http://schemas.microsoft.com/office/powerpoint/2010/main" val="1521462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38B6B-F075-6B3C-9281-2142C9BCA9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0EC20F-786C-BFA8-8ADC-50456E0EDF91}"/>
              </a:ext>
            </a:extLst>
          </p:cNvPr>
          <p:cNvSpPr>
            <a:spLocks noGrp="1"/>
          </p:cNvSpPr>
          <p:nvPr>
            <p:ph type="title"/>
          </p:nvPr>
        </p:nvSpPr>
        <p:spPr>
          <a:xfrm>
            <a:off x="615950" y="895345"/>
            <a:ext cx="21882100" cy="1462087"/>
          </a:xfrm>
        </p:spPr>
        <p:txBody>
          <a:bodyPr>
            <a:normAutofit fontScale="90000"/>
          </a:bodyPr>
          <a:lstStyle/>
          <a:p>
            <a:r>
              <a:rPr lang="en-US" dirty="0"/>
              <a:t>II. Background and Core Benefits of IBA Membership</a:t>
            </a:r>
          </a:p>
        </p:txBody>
      </p:sp>
      <p:sp>
        <p:nvSpPr>
          <p:cNvPr id="4" name="Slide Number Placeholder 3">
            <a:extLst>
              <a:ext uri="{FF2B5EF4-FFF2-40B4-BE49-F238E27FC236}">
                <a16:creationId xmlns:a16="http://schemas.microsoft.com/office/drawing/2014/main" id="{332E7D8F-BEC8-D648-95CD-495A3645EA5B}"/>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6</a:t>
            </a:fld>
            <a:endParaRPr lang="en-GB"/>
          </a:p>
        </p:txBody>
      </p:sp>
      <p:sp>
        <p:nvSpPr>
          <p:cNvPr id="5" name="TextBox 4">
            <a:extLst>
              <a:ext uri="{FF2B5EF4-FFF2-40B4-BE49-F238E27FC236}">
                <a16:creationId xmlns:a16="http://schemas.microsoft.com/office/drawing/2014/main" id="{A4BF5307-25D3-B5D5-5EC6-5F86850465E7}"/>
              </a:ext>
            </a:extLst>
          </p:cNvPr>
          <p:cNvSpPr txBox="1"/>
          <p:nvPr/>
        </p:nvSpPr>
        <p:spPr>
          <a:xfrm>
            <a:off x="615950" y="2911151"/>
            <a:ext cx="22953177" cy="9685176"/>
          </a:xfrm>
          <a:prstGeom prst="rect">
            <a:avLst/>
          </a:prstGeom>
          <a:noFill/>
        </p:spPr>
        <p:txBody>
          <a:bodyPr wrap="square" lIns="0" tIns="0" rIns="0" bIns="0" rtlCol="0">
            <a:noAutofit/>
          </a:bodyPr>
          <a:lstStyle/>
          <a:p>
            <a:pPr algn="l">
              <a:lnSpc>
                <a:spcPct val="150000"/>
              </a:lnSpc>
            </a:pPr>
            <a:r>
              <a:rPr lang="en-US" sz="4400" b="1" dirty="0">
                <a:solidFill>
                  <a:srgbClr val="01277A"/>
                </a:solidFill>
                <a:latin typeface="Aptos Display" panose="020B0004020202020204" pitchFamily="34" charset="0"/>
              </a:rPr>
              <a:t>IBA Background</a:t>
            </a:r>
          </a:p>
          <a:p>
            <a:pPr marL="571500" indent="-571500" algn="l">
              <a:lnSpc>
                <a:spcPct val="150000"/>
              </a:lnSpc>
              <a:buFont typeface="Arial" panose="020B0604020202020204" pitchFamily="34" charset="0"/>
              <a:buChar char="•"/>
            </a:pPr>
            <a:r>
              <a:rPr lang="en-US" sz="4400" dirty="0">
                <a:solidFill>
                  <a:srgbClr val="01277A"/>
                </a:solidFill>
                <a:latin typeface="Aptos Display" panose="020B0004020202020204" pitchFamily="34" charset="0"/>
              </a:rPr>
              <a:t>The International Bar Association, the global voice of the legal profession, is the foremost organization for international legal practitioners, bar associations and law societies. </a:t>
            </a:r>
          </a:p>
          <a:p>
            <a:pPr marL="571500" indent="-571500" algn="l">
              <a:lnSpc>
                <a:spcPct val="150000"/>
              </a:lnSpc>
              <a:buFont typeface="Arial" panose="020B0604020202020204" pitchFamily="34" charset="0"/>
              <a:buChar char="•"/>
            </a:pPr>
            <a:r>
              <a:rPr lang="en-US" sz="4400" dirty="0">
                <a:solidFill>
                  <a:srgbClr val="01277A"/>
                </a:solidFill>
                <a:latin typeface="Aptos Display" panose="020B0004020202020204" pitchFamily="34" charset="0"/>
              </a:rPr>
              <a:t>Established in 1947, shortly after the creation of the United Nations, with the aim of protecting and promoting the rule of law globally, it was born out of the conviction that an organization made up of the world’s bar associations could contribute to global stability and peace through the administration of justice.</a:t>
            </a:r>
          </a:p>
          <a:p>
            <a:pPr algn="l">
              <a:lnSpc>
                <a:spcPct val="150000"/>
              </a:lnSpc>
            </a:pPr>
            <a:endParaRPr lang="en-US" sz="4400" dirty="0" err="1">
              <a:solidFill>
                <a:schemeClr val="tx2">
                  <a:lumMod val="75000"/>
                </a:schemeClr>
              </a:solidFill>
              <a:latin typeface="Aptos Display" panose="020B0004020202020204" pitchFamily="34" charset="0"/>
            </a:endParaRPr>
          </a:p>
        </p:txBody>
      </p:sp>
      <p:sp>
        <p:nvSpPr>
          <p:cNvPr id="9" name="Footer Placeholder 1">
            <a:extLst>
              <a:ext uri="{FF2B5EF4-FFF2-40B4-BE49-F238E27FC236}">
                <a16:creationId xmlns:a16="http://schemas.microsoft.com/office/drawing/2014/main" id="{FD2549E6-CC52-893F-5CE2-D8F2C33527B7}"/>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Tree>
    <p:extLst>
      <p:ext uri="{BB962C8B-B14F-4D97-AF65-F5344CB8AC3E}">
        <p14:creationId xmlns:p14="http://schemas.microsoft.com/office/powerpoint/2010/main" val="2783544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2C725A-2B41-6B32-98C5-DEE3FB4500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E74799-F080-C6EA-A2AC-34239AEDA19B}"/>
              </a:ext>
            </a:extLst>
          </p:cNvPr>
          <p:cNvSpPr>
            <a:spLocks noGrp="1"/>
          </p:cNvSpPr>
          <p:nvPr>
            <p:ph type="title"/>
          </p:nvPr>
        </p:nvSpPr>
        <p:spPr>
          <a:xfrm>
            <a:off x="615950" y="895345"/>
            <a:ext cx="21882100" cy="1462087"/>
          </a:xfrm>
        </p:spPr>
        <p:txBody>
          <a:bodyPr>
            <a:normAutofit fontScale="90000"/>
          </a:bodyPr>
          <a:lstStyle/>
          <a:p>
            <a:r>
              <a:rPr lang="en-US" dirty="0"/>
              <a:t>II. Background and Core Benefits of IBA Membership</a:t>
            </a:r>
          </a:p>
        </p:txBody>
      </p:sp>
      <p:sp>
        <p:nvSpPr>
          <p:cNvPr id="9" name="Footer Placeholder 1">
            <a:extLst>
              <a:ext uri="{FF2B5EF4-FFF2-40B4-BE49-F238E27FC236}">
                <a16:creationId xmlns:a16="http://schemas.microsoft.com/office/drawing/2014/main" id="{30727E48-CC11-7CD3-2268-450F49CABB28}"/>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FD6ED8C1-87E5-6B14-BAE6-027D392EE3A4}"/>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7</a:t>
            </a:fld>
            <a:endParaRPr lang="en-GB"/>
          </a:p>
        </p:txBody>
      </p:sp>
      <p:sp>
        <p:nvSpPr>
          <p:cNvPr id="5" name="TextBox 4">
            <a:extLst>
              <a:ext uri="{FF2B5EF4-FFF2-40B4-BE49-F238E27FC236}">
                <a16:creationId xmlns:a16="http://schemas.microsoft.com/office/drawing/2014/main" id="{C602034E-25D7-320C-5509-2B70047571B0}"/>
              </a:ext>
            </a:extLst>
          </p:cNvPr>
          <p:cNvSpPr txBox="1"/>
          <p:nvPr/>
        </p:nvSpPr>
        <p:spPr>
          <a:xfrm>
            <a:off x="615950" y="2911151"/>
            <a:ext cx="22953177" cy="9685176"/>
          </a:xfrm>
          <a:prstGeom prst="rect">
            <a:avLst/>
          </a:prstGeom>
          <a:noFill/>
        </p:spPr>
        <p:txBody>
          <a:bodyPr wrap="square" lIns="0" tIns="0" rIns="0" bIns="0" rtlCol="0">
            <a:noAutofit/>
          </a:bodyPr>
          <a:lstStyle/>
          <a:p>
            <a:pPr algn="l">
              <a:lnSpc>
                <a:spcPct val="150000"/>
              </a:lnSpc>
            </a:pPr>
            <a:r>
              <a:rPr lang="en-US" sz="4400" b="1" dirty="0">
                <a:solidFill>
                  <a:srgbClr val="01277A"/>
                </a:solidFill>
                <a:latin typeface="Aptos Display" panose="020B0004020202020204" pitchFamily="34" charset="0"/>
              </a:rPr>
              <a:t>IBA Background</a:t>
            </a:r>
          </a:p>
          <a:p>
            <a:pPr marL="571500" indent="-571500" algn="l">
              <a:lnSpc>
                <a:spcPct val="150000"/>
              </a:lnSpc>
              <a:buFont typeface="Arial" panose="020B0604020202020204" pitchFamily="34" charset="0"/>
              <a:buChar char="•"/>
            </a:pPr>
            <a:r>
              <a:rPr lang="en-US" sz="4400" dirty="0">
                <a:solidFill>
                  <a:srgbClr val="01277A"/>
                </a:solidFill>
                <a:latin typeface="Aptos Display" panose="020B0004020202020204" pitchFamily="34" charset="0"/>
              </a:rPr>
              <a:t>In the years since its creation, the organization has evolved from an association comprised exclusively by bar associations and law societies, to one that incorporates individual international lawyers and entire law firms. </a:t>
            </a:r>
          </a:p>
          <a:p>
            <a:pPr marL="571500" indent="-571500" algn="l">
              <a:lnSpc>
                <a:spcPct val="150000"/>
              </a:lnSpc>
              <a:buFont typeface="Arial" panose="020B0604020202020204" pitchFamily="34" charset="0"/>
              <a:buChar char="•"/>
            </a:pPr>
            <a:r>
              <a:rPr lang="en-US" sz="4400" dirty="0">
                <a:solidFill>
                  <a:srgbClr val="01277A"/>
                </a:solidFill>
                <a:latin typeface="Aptos Display" panose="020B0004020202020204" pitchFamily="34" charset="0"/>
              </a:rPr>
              <a:t>The present membership is comprised of more than 80,000 individual international lawyers from most of the world’s leading law firms and some 190 bar associations and law societies spanning more than 170 countries.</a:t>
            </a:r>
          </a:p>
        </p:txBody>
      </p:sp>
    </p:spTree>
    <p:extLst>
      <p:ext uri="{BB962C8B-B14F-4D97-AF65-F5344CB8AC3E}">
        <p14:creationId xmlns:p14="http://schemas.microsoft.com/office/powerpoint/2010/main" val="3845574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354050-1C40-9308-AB31-8A9EB3F5DD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648506-2E34-D279-3B43-F960EFE21F02}"/>
              </a:ext>
            </a:extLst>
          </p:cNvPr>
          <p:cNvSpPr>
            <a:spLocks noGrp="1"/>
          </p:cNvSpPr>
          <p:nvPr>
            <p:ph type="title"/>
          </p:nvPr>
        </p:nvSpPr>
        <p:spPr>
          <a:xfrm>
            <a:off x="615950" y="895345"/>
            <a:ext cx="21882100" cy="1462087"/>
          </a:xfrm>
        </p:spPr>
        <p:txBody>
          <a:bodyPr>
            <a:normAutofit fontScale="90000"/>
          </a:bodyPr>
          <a:lstStyle/>
          <a:p>
            <a:r>
              <a:rPr lang="en-US" dirty="0"/>
              <a:t>II. Background and Core Benefits of IBA Membership</a:t>
            </a:r>
          </a:p>
        </p:txBody>
      </p:sp>
      <p:sp>
        <p:nvSpPr>
          <p:cNvPr id="9" name="Footer Placeholder 1">
            <a:extLst>
              <a:ext uri="{FF2B5EF4-FFF2-40B4-BE49-F238E27FC236}">
                <a16:creationId xmlns:a16="http://schemas.microsoft.com/office/drawing/2014/main" id="{5F04FADC-173D-D2D8-AA7E-B8DDE2BD03EC}"/>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720A3578-A8C2-4054-6FB7-3E8C44FA4119}"/>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8</a:t>
            </a:fld>
            <a:endParaRPr lang="en-GB"/>
          </a:p>
        </p:txBody>
      </p:sp>
      <p:sp>
        <p:nvSpPr>
          <p:cNvPr id="5" name="TextBox 4">
            <a:extLst>
              <a:ext uri="{FF2B5EF4-FFF2-40B4-BE49-F238E27FC236}">
                <a16:creationId xmlns:a16="http://schemas.microsoft.com/office/drawing/2014/main" id="{F533BF54-918C-6C3C-B3F4-31BF4211B854}"/>
              </a:ext>
            </a:extLst>
          </p:cNvPr>
          <p:cNvSpPr txBox="1"/>
          <p:nvPr/>
        </p:nvSpPr>
        <p:spPr>
          <a:xfrm>
            <a:off x="609600" y="2911151"/>
            <a:ext cx="22953177" cy="9685176"/>
          </a:xfrm>
          <a:prstGeom prst="rect">
            <a:avLst/>
          </a:prstGeom>
          <a:noFill/>
        </p:spPr>
        <p:txBody>
          <a:bodyPr wrap="square" lIns="0" tIns="0" rIns="0" bIns="0" rtlCol="0">
            <a:noAutofit/>
          </a:bodyPr>
          <a:lstStyle/>
          <a:p>
            <a:pPr algn="l"/>
            <a:r>
              <a:rPr lang="en-US" sz="4400" b="1" dirty="0">
                <a:solidFill>
                  <a:srgbClr val="01277A"/>
                </a:solidFill>
                <a:latin typeface="Aptos Display" panose="020B0004020202020204" pitchFamily="34" charset="0"/>
              </a:rPr>
              <a:t>IBA Background</a:t>
            </a:r>
          </a:p>
        </p:txBody>
      </p:sp>
      <p:pic>
        <p:nvPicPr>
          <p:cNvPr id="3" name="Imagen 1">
            <a:extLst>
              <a:ext uri="{FF2B5EF4-FFF2-40B4-BE49-F238E27FC236}">
                <a16:creationId xmlns:a16="http://schemas.microsoft.com/office/drawing/2014/main" id="{8CC5125C-EF21-F9E9-300B-790B6B0640A0}"/>
              </a:ext>
            </a:extLst>
          </p:cNvPr>
          <p:cNvPicPr>
            <a:picLocks noChangeAspect="1"/>
          </p:cNvPicPr>
          <p:nvPr/>
        </p:nvPicPr>
        <p:blipFill>
          <a:blip r:embed="rId2"/>
          <a:stretch>
            <a:fillRect/>
          </a:stretch>
        </p:blipFill>
        <p:spPr>
          <a:xfrm>
            <a:off x="2277168" y="3535681"/>
            <a:ext cx="19889375" cy="9305290"/>
          </a:xfrm>
          <a:prstGeom prst="rect">
            <a:avLst/>
          </a:prstGeom>
        </p:spPr>
      </p:pic>
    </p:spTree>
    <p:extLst>
      <p:ext uri="{BB962C8B-B14F-4D97-AF65-F5344CB8AC3E}">
        <p14:creationId xmlns:p14="http://schemas.microsoft.com/office/powerpoint/2010/main" val="3958927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5E11B-9F4C-A272-1307-A1CF56004A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EF2506-0DF4-D69F-18D4-A188957B35A5}"/>
              </a:ext>
            </a:extLst>
          </p:cNvPr>
          <p:cNvSpPr>
            <a:spLocks noGrp="1"/>
          </p:cNvSpPr>
          <p:nvPr>
            <p:ph type="title"/>
          </p:nvPr>
        </p:nvSpPr>
        <p:spPr>
          <a:xfrm>
            <a:off x="615950" y="895345"/>
            <a:ext cx="21882100" cy="1462087"/>
          </a:xfrm>
        </p:spPr>
        <p:txBody>
          <a:bodyPr>
            <a:normAutofit fontScale="90000"/>
          </a:bodyPr>
          <a:lstStyle/>
          <a:p>
            <a:r>
              <a:rPr lang="en-US" dirty="0"/>
              <a:t>II. Background and Core Benefits of IBA Membership</a:t>
            </a:r>
          </a:p>
        </p:txBody>
      </p:sp>
      <p:sp>
        <p:nvSpPr>
          <p:cNvPr id="9" name="Footer Placeholder 1">
            <a:extLst>
              <a:ext uri="{FF2B5EF4-FFF2-40B4-BE49-F238E27FC236}">
                <a16:creationId xmlns:a16="http://schemas.microsoft.com/office/drawing/2014/main" id="{24FFBD40-ECB6-2A31-54DC-62666812696D}"/>
              </a:ext>
            </a:extLst>
          </p:cNvPr>
          <p:cNvSpPr>
            <a:spLocks noGrp="1"/>
          </p:cNvSpPr>
          <p:nvPr>
            <p:ph type="ftr" sz="quarter" idx="10"/>
          </p:nvPr>
        </p:nvSpPr>
        <p:spPr>
          <a:xfrm>
            <a:off x="608807" y="13071142"/>
            <a:ext cx="8229600" cy="246221"/>
          </a:xfrm>
        </p:spPr>
        <p:txBody>
          <a:bodyPr/>
          <a:lstStyle/>
          <a:p>
            <a:pPr marL="0" marR="0"/>
            <a:r>
              <a:rPr lang="en-US" dirty="0">
                <a:effectLst/>
                <a:latin typeface="Aptos" panose="020B0004020202020204" pitchFamily="34" charset="0"/>
                <a:ea typeface="Aptos" panose="020B0004020202020204" pitchFamily="34" charset="0"/>
                <a:cs typeface="Aptos" panose="020B0004020202020204" pitchFamily="34" charset="0"/>
              </a:rPr>
              <a:t>2025 IBA Arbitration Committee Membership Presentation</a:t>
            </a:r>
          </a:p>
        </p:txBody>
      </p:sp>
      <p:sp>
        <p:nvSpPr>
          <p:cNvPr id="4" name="Slide Number Placeholder 3">
            <a:extLst>
              <a:ext uri="{FF2B5EF4-FFF2-40B4-BE49-F238E27FC236}">
                <a16:creationId xmlns:a16="http://schemas.microsoft.com/office/drawing/2014/main" id="{8CF1835B-A905-0ED7-0A8A-AF0B84B9E27B}"/>
              </a:ext>
            </a:extLst>
          </p:cNvPr>
          <p:cNvSpPr>
            <a:spLocks noGrp="1"/>
          </p:cNvSpPr>
          <p:nvPr>
            <p:ph type="sldNum" sz="quarter" idx="11"/>
          </p:nvPr>
        </p:nvSpPr>
        <p:spPr>
          <a:xfrm>
            <a:off x="23215600" y="13071142"/>
            <a:ext cx="595310" cy="246221"/>
          </a:xfrm>
        </p:spPr>
        <p:txBody>
          <a:bodyPr/>
          <a:lstStyle/>
          <a:p>
            <a:fld id="{6F7BF066-D798-4C6A-BBF7-9CBF7F180CB0}" type="slidenum">
              <a:rPr lang="en-GB" smtClean="0"/>
              <a:pPr/>
              <a:t>9</a:t>
            </a:fld>
            <a:endParaRPr lang="en-GB"/>
          </a:p>
        </p:txBody>
      </p:sp>
      <p:sp>
        <p:nvSpPr>
          <p:cNvPr id="5" name="TextBox 4">
            <a:extLst>
              <a:ext uri="{FF2B5EF4-FFF2-40B4-BE49-F238E27FC236}">
                <a16:creationId xmlns:a16="http://schemas.microsoft.com/office/drawing/2014/main" id="{6576EE4B-9092-D43F-DD09-D7A10C1FEFDD}"/>
              </a:ext>
            </a:extLst>
          </p:cNvPr>
          <p:cNvSpPr txBox="1"/>
          <p:nvPr/>
        </p:nvSpPr>
        <p:spPr>
          <a:xfrm>
            <a:off x="615950" y="2911151"/>
            <a:ext cx="22953177" cy="9685176"/>
          </a:xfrm>
          <a:prstGeom prst="rect">
            <a:avLst/>
          </a:prstGeom>
          <a:noFill/>
        </p:spPr>
        <p:txBody>
          <a:bodyPr wrap="square" lIns="0" tIns="0" rIns="0" bIns="0" rtlCol="0">
            <a:noAutofit/>
          </a:bodyPr>
          <a:lstStyle/>
          <a:p>
            <a:pPr algn="l">
              <a:lnSpc>
                <a:spcPct val="150000"/>
              </a:lnSpc>
            </a:pPr>
            <a:r>
              <a:rPr lang="en-US" sz="4400" b="1" dirty="0">
                <a:solidFill>
                  <a:srgbClr val="01277A"/>
                </a:solidFill>
                <a:latin typeface="Aptos Display" panose="020B0004020202020204" pitchFamily="34" charset="0"/>
              </a:rPr>
              <a:t>The IBA Serves and Influences the Global Legal Community</a:t>
            </a:r>
          </a:p>
          <a:p>
            <a:pPr algn="l">
              <a:lnSpc>
                <a:spcPct val="150000"/>
              </a:lnSpc>
            </a:pPr>
            <a:r>
              <a:rPr lang="en-US" sz="4400" dirty="0">
                <a:solidFill>
                  <a:srgbClr val="01277A"/>
                </a:solidFill>
                <a:latin typeface="Aptos Display" panose="020B0004020202020204" pitchFamily="34" charset="0"/>
              </a:rPr>
              <a:t>The IBA has considerable expertise in providing assistance to the global legal community, and through its global membership it influences the development of international law reform and shapes the future of the legal profession throughout the world.</a:t>
            </a:r>
          </a:p>
          <a:p>
            <a:pPr algn="l">
              <a:lnSpc>
                <a:spcPct val="150000"/>
              </a:lnSpc>
            </a:pPr>
            <a:endParaRPr lang="en-US" sz="4400" dirty="0">
              <a:solidFill>
                <a:srgbClr val="01277A"/>
              </a:solidFill>
              <a:latin typeface="Aptos Display" panose="020B0004020202020204" pitchFamily="34" charset="0"/>
            </a:endParaRPr>
          </a:p>
          <a:p>
            <a:pPr algn="l">
              <a:lnSpc>
                <a:spcPct val="150000"/>
              </a:lnSpc>
            </a:pPr>
            <a:r>
              <a:rPr lang="en-US" sz="4400" dirty="0">
                <a:solidFill>
                  <a:srgbClr val="01277A"/>
                </a:solidFill>
                <a:latin typeface="Aptos Display" panose="020B0004020202020204" pitchFamily="34" charset="0"/>
              </a:rPr>
              <a:t>The IBA acts as a connector, enabler and influencer, for fair practice and accountability worldwide. The IBA has collaborated on a broad range of ground-breaking, international projects with the United Nations, the European Parliament, the Council of Europe, the Commonwealth, the OECD, the WTO, the International Monetary Fund, the World Bank, among others.</a:t>
            </a:r>
          </a:p>
        </p:txBody>
      </p:sp>
    </p:spTree>
    <p:extLst>
      <p:ext uri="{BB962C8B-B14F-4D97-AF65-F5344CB8AC3E}">
        <p14:creationId xmlns:p14="http://schemas.microsoft.com/office/powerpoint/2010/main" val="2435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dstone Theme">
  <a:themeElements>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dirty="0" err="1" smtClean="0"/>
        </a:defPPr>
      </a:lstStyle>
    </a:txDef>
  </a:objectDefaults>
  <a:extraClrSchemeLst/>
  <a:extLst>
    <a:ext uri="{05A4C25C-085E-4340-85A3-A5531E510DB2}">
      <thm15:themeFamily xmlns:thm15="http://schemas.microsoft.com/office/thememl/2012/main" name="Wordstone_PowerPoint Template  -  Read-Only" id="{C9863E02-9612-4689-9B4F-A40C385A235F}" vid="{4C787EDA-CB89-4A8E-AB74-E2982F0F0865}"/>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Calibri" panose="020F0502020204030204"/>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ln>
          <a:solidFill>
            <a:srgbClr val="002060"/>
          </a:solidFill>
        </a:ln>
      </a:spPr>
      <a:bodyPr wrap="square" rtlCol="0">
        <a:spAutoFit/>
      </a:bodyPr>
      <a:lstStyle>
        <a:defPPr>
          <a:defRPr sz="3600"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459769DBAD040AFD73F652D947CE8" ma:contentTypeVersion="18" ma:contentTypeDescription="Create a new document." ma:contentTypeScope="" ma:versionID="31dd83bda99fba96374a9a53e41a7970">
  <xsd:schema xmlns:xsd="http://www.w3.org/2001/XMLSchema" xmlns:xs="http://www.w3.org/2001/XMLSchema" xmlns:p="http://schemas.microsoft.com/office/2006/metadata/properties" xmlns:ns2="a067e54b-68cd-47f8-b0ae-8f3d0238d584" xmlns:ns3="a3056074-51b5-404d-bbfb-483f57e928c1" targetNamespace="http://schemas.microsoft.com/office/2006/metadata/properties" ma:root="true" ma:fieldsID="88c1564e8883ba75d5343f1789cb825e" ns2:_="" ns3:_="">
    <xsd:import namespace="a067e54b-68cd-47f8-b0ae-8f3d0238d584"/>
    <xsd:import namespace="a3056074-51b5-404d-bbfb-483f57e928c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67e54b-68cd-47f8-b0ae-8f3d0238d58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4c5bf98-a234-4b45-bc67-7653737a4b3e}" ma:internalName="TaxCatchAll" ma:showField="CatchAllData" ma:web="a067e54b-68cd-47f8-b0ae-8f3d0238d58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3056074-51b5-404d-bbfb-483f57e928c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5b318c0-148c-4e72-8475-df337670ee7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A593DA-F51B-4E4B-B9CA-9E91F88EE41D}">
  <ds:schemaRefs>
    <ds:schemaRef ds:uri="http://schemas.microsoft.com/sharepoint/v3/contenttype/forms"/>
  </ds:schemaRefs>
</ds:datastoreItem>
</file>

<file path=customXml/itemProps2.xml><?xml version="1.0" encoding="utf-8"?>
<ds:datastoreItem xmlns:ds="http://schemas.openxmlformats.org/officeDocument/2006/customXml" ds:itemID="{94B64B99-EFB0-4C16-B3BE-CA64EB9E55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67e54b-68cd-47f8-b0ae-8f3d0238d584"/>
    <ds:schemaRef ds:uri="a3056074-51b5-404d-bbfb-483f57e928c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Wordstone_PowerPoint Template</Template>
  <TotalTime>368</TotalTime>
  <Words>2592</Words>
  <Application>Microsoft Office PowerPoint</Application>
  <PresentationFormat>Custom</PresentationFormat>
  <Paragraphs>292</Paragraphs>
  <Slides>28</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28</vt:i4>
      </vt:variant>
    </vt:vector>
  </HeadingPairs>
  <TitlesOfParts>
    <vt:vector size="39" baseType="lpstr">
      <vt:lpstr>Calibri</vt:lpstr>
      <vt:lpstr>Gill Sans</vt:lpstr>
      <vt:lpstr>Aptos</vt:lpstr>
      <vt:lpstr>Wingdings</vt:lpstr>
      <vt:lpstr>Arial</vt:lpstr>
      <vt:lpstr>Garamond</vt:lpstr>
      <vt:lpstr>Aptos Light</vt:lpstr>
      <vt:lpstr>Aptos Display</vt:lpstr>
      <vt:lpstr>ヒラギノ角ゴ ProN W3</vt:lpstr>
      <vt:lpstr>Wordstone Theme</vt:lpstr>
      <vt:lpstr>1_Tema de Office</vt:lpstr>
      <vt:lpstr>PowerPoint Presentation</vt:lpstr>
      <vt:lpstr>I. Why the IBA?</vt:lpstr>
      <vt:lpstr>I. Why the IBA?</vt:lpstr>
      <vt:lpstr>I. Why the IBA?</vt:lpstr>
      <vt:lpstr>II. Background and  Core Benefits of  IBA Membership</vt:lpstr>
      <vt:lpstr>II. Background and Core Benefits of IBA Membership</vt:lpstr>
      <vt:lpstr>II. Background and Core Benefits of IBA Membership</vt:lpstr>
      <vt:lpstr>II. Background and Core Benefits of IBA Membership</vt:lpstr>
      <vt:lpstr>II. Background and Core Benefits of IBA Membership</vt:lpstr>
      <vt:lpstr>II. Background and Core Benefits of IBA Membership</vt:lpstr>
      <vt:lpstr>II. Background and Core Benefits of IBA Membership</vt:lpstr>
      <vt:lpstr>II. Background and Core Benefits of IBA Membership</vt:lpstr>
      <vt:lpstr>II. Background and Core Benefits of IBA Membership</vt:lpstr>
      <vt:lpstr>II. Background and Core Benefits of IBA Membership</vt:lpstr>
      <vt:lpstr>III. The IBA Arbitration   Committee</vt:lpstr>
      <vt:lpstr>III. The IBA Arbitration Committee</vt:lpstr>
      <vt:lpstr>PowerPoint Presentation</vt:lpstr>
      <vt:lpstr>III. The IBA Arbitration  Committee</vt:lpstr>
      <vt:lpstr>III. The IBA Arbitration  Committee</vt:lpstr>
      <vt:lpstr>III. The IBA Arbitration  Committee</vt:lpstr>
      <vt:lpstr>III. The IBA Arbitration  Committee</vt:lpstr>
      <vt:lpstr>III. The IBA Arbitration  Committee</vt:lpstr>
      <vt:lpstr>III. The IBA Arbitration  Committee</vt:lpstr>
      <vt:lpstr>III. The IBA Arbitration  Committee</vt:lpstr>
      <vt:lpstr>FAQ</vt:lpstr>
      <vt:lpstr>FAQ</vt:lpstr>
      <vt:lpstr>FAQ</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Wordstone</dc:creator>
  <cp:lastModifiedBy>Michele Remsen</cp:lastModifiedBy>
  <cp:revision>77</cp:revision>
  <dcterms:created xsi:type="dcterms:W3CDTF">2025-06-30T07:45:03Z</dcterms:created>
  <dcterms:modified xsi:type="dcterms:W3CDTF">2025-07-29T21:59:33Z</dcterms:modified>
</cp:coreProperties>
</file>